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337" r:id="rId3"/>
    <p:sldId id="338" r:id="rId4"/>
    <p:sldId id="339" r:id="rId5"/>
    <p:sldId id="340" r:id="rId6"/>
    <p:sldId id="309" r:id="rId7"/>
    <p:sldId id="321" r:id="rId8"/>
    <p:sldId id="297" r:id="rId9"/>
    <p:sldId id="308" r:id="rId10"/>
    <p:sldId id="311" r:id="rId11"/>
    <p:sldId id="313" r:id="rId12"/>
    <p:sldId id="342" r:id="rId13"/>
    <p:sldId id="347" r:id="rId14"/>
    <p:sldId id="343" r:id="rId15"/>
    <p:sldId id="346" r:id="rId16"/>
    <p:sldId id="329" r:id="rId17"/>
    <p:sldId id="344" r:id="rId18"/>
    <p:sldId id="351" r:id="rId19"/>
    <p:sldId id="352" r:id="rId20"/>
    <p:sldId id="345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54" r:id="rId29"/>
    <p:sldId id="362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19" r:id="rId38"/>
    <p:sldId id="35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7"/>
    <p:restoredTop sz="94737"/>
  </p:normalViewPr>
  <p:slideViewPr>
    <p:cSldViewPr>
      <p:cViewPr>
        <p:scale>
          <a:sx n="94" d="100"/>
          <a:sy n="94" d="100"/>
        </p:scale>
        <p:origin x="126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1E335-6FC8-694D-9958-D4A73B584B40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EE08B-3D53-CE4C-AE8F-9D236AE88E2B}">
      <dgm:prSet/>
      <dgm:spPr/>
      <dgm:t>
        <a:bodyPr/>
        <a:lstStyle/>
        <a:p>
          <a:pPr rtl="0"/>
          <a:r>
            <a:rPr lang="en-US" dirty="0" smtClean="0"/>
            <a:t>School Counseling</a:t>
          </a:r>
          <a:endParaRPr lang="en-US" dirty="0"/>
        </a:p>
      </dgm:t>
    </dgm:pt>
    <dgm:pt modelId="{598FEA5F-61F8-334F-8D05-2134E46F9C42}" type="parTrans" cxnId="{BAEF15A8-2AA1-4C41-A74A-B5A2B0654196}">
      <dgm:prSet/>
      <dgm:spPr/>
      <dgm:t>
        <a:bodyPr/>
        <a:lstStyle/>
        <a:p>
          <a:endParaRPr lang="en-US"/>
        </a:p>
      </dgm:t>
    </dgm:pt>
    <dgm:pt modelId="{40607275-619E-5F4C-B965-EFEED7C1DBF6}" type="sibTrans" cxnId="{BAEF15A8-2AA1-4C41-A74A-B5A2B0654196}">
      <dgm:prSet/>
      <dgm:spPr/>
      <dgm:t>
        <a:bodyPr/>
        <a:lstStyle/>
        <a:p>
          <a:endParaRPr lang="en-US"/>
        </a:p>
      </dgm:t>
    </dgm:pt>
    <dgm:pt modelId="{9429CBDD-24BB-8449-8B56-CB94574216E4}">
      <dgm:prSet/>
      <dgm:spPr/>
      <dgm:t>
        <a:bodyPr/>
        <a:lstStyle/>
        <a:p>
          <a:pPr rtl="0"/>
          <a:r>
            <a:rPr lang="en-US" dirty="0" smtClean="0"/>
            <a:t> College &amp; Career Counseling/Advising</a:t>
          </a:r>
          <a:endParaRPr lang="en-US" dirty="0"/>
        </a:p>
      </dgm:t>
    </dgm:pt>
    <dgm:pt modelId="{8C80CC72-0919-C74D-8EE8-E060126DBB73}" type="parTrans" cxnId="{3A0263D4-B216-344C-A0AA-81C551250425}">
      <dgm:prSet/>
      <dgm:spPr/>
      <dgm:t>
        <a:bodyPr/>
        <a:lstStyle/>
        <a:p>
          <a:endParaRPr lang="en-US"/>
        </a:p>
      </dgm:t>
    </dgm:pt>
    <dgm:pt modelId="{CC5B2859-FA5F-2D4F-A36F-1A589BA06EE6}" type="sibTrans" cxnId="{3A0263D4-B216-344C-A0AA-81C551250425}">
      <dgm:prSet/>
      <dgm:spPr/>
      <dgm:t>
        <a:bodyPr/>
        <a:lstStyle/>
        <a:p>
          <a:endParaRPr lang="en-US"/>
        </a:p>
      </dgm:t>
    </dgm:pt>
    <dgm:pt modelId="{F9C13BED-6844-FD45-ADA7-30DA9F21CFF4}" type="pres">
      <dgm:prSet presAssocID="{2E91E335-6FC8-694D-9958-D4A73B584B4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484C2-132F-B942-8475-DF0FDAC2D791}" type="pres">
      <dgm:prSet presAssocID="{237EE08B-3D53-CE4C-AE8F-9D236AE88E2B}" presName="circ1" presStyleLbl="vennNode1" presStyleIdx="0" presStyleCnt="2"/>
      <dgm:spPr/>
      <dgm:t>
        <a:bodyPr/>
        <a:lstStyle/>
        <a:p>
          <a:endParaRPr lang="en-US"/>
        </a:p>
      </dgm:t>
    </dgm:pt>
    <dgm:pt modelId="{A936A901-7CE9-D746-9FC4-1FC340AC960A}" type="pres">
      <dgm:prSet presAssocID="{237EE08B-3D53-CE4C-AE8F-9D236AE88E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661FF-7D14-274E-939B-13090E02709F}" type="pres">
      <dgm:prSet presAssocID="{9429CBDD-24BB-8449-8B56-CB94574216E4}" presName="circ2" presStyleLbl="vennNode1" presStyleIdx="1" presStyleCnt="2"/>
      <dgm:spPr/>
      <dgm:t>
        <a:bodyPr/>
        <a:lstStyle/>
        <a:p>
          <a:endParaRPr lang="en-US"/>
        </a:p>
      </dgm:t>
    </dgm:pt>
    <dgm:pt modelId="{CF55777E-EEF3-C44C-9FCE-5B2025FF7792}" type="pres">
      <dgm:prSet presAssocID="{9429CBDD-24BB-8449-8B56-CB94574216E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BA2EF3-53D9-5841-ADD6-694C166C3A71}" type="presOf" srcId="{9429CBDD-24BB-8449-8B56-CB94574216E4}" destId="{49A661FF-7D14-274E-939B-13090E02709F}" srcOrd="0" destOrd="0" presId="urn:microsoft.com/office/officeart/2005/8/layout/venn1"/>
    <dgm:cxn modelId="{6FC20F42-806B-E94F-8FE0-B6873C413E8F}" type="presOf" srcId="{237EE08B-3D53-CE4C-AE8F-9D236AE88E2B}" destId="{A936A901-7CE9-D746-9FC4-1FC340AC960A}" srcOrd="1" destOrd="0" presId="urn:microsoft.com/office/officeart/2005/8/layout/venn1"/>
    <dgm:cxn modelId="{63E30BC5-A6CA-4648-B931-0DB25F5F1483}" type="presOf" srcId="{9429CBDD-24BB-8449-8B56-CB94574216E4}" destId="{CF55777E-EEF3-C44C-9FCE-5B2025FF7792}" srcOrd="1" destOrd="0" presId="urn:microsoft.com/office/officeart/2005/8/layout/venn1"/>
    <dgm:cxn modelId="{B1DA6445-B553-E740-A0B0-8620A5252494}" type="presOf" srcId="{237EE08B-3D53-CE4C-AE8F-9D236AE88E2B}" destId="{EB1484C2-132F-B942-8475-DF0FDAC2D791}" srcOrd="0" destOrd="0" presId="urn:microsoft.com/office/officeart/2005/8/layout/venn1"/>
    <dgm:cxn modelId="{3A0263D4-B216-344C-A0AA-81C551250425}" srcId="{2E91E335-6FC8-694D-9958-D4A73B584B40}" destId="{9429CBDD-24BB-8449-8B56-CB94574216E4}" srcOrd="1" destOrd="0" parTransId="{8C80CC72-0919-C74D-8EE8-E060126DBB73}" sibTransId="{CC5B2859-FA5F-2D4F-A36F-1A589BA06EE6}"/>
    <dgm:cxn modelId="{365C0927-5D18-1D49-800D-8C49226E92F1}" type="presOf" srcId="{2E91E335-6FC8-694D-9958-D4A73B584B40}" destId="{F9C13BED-6844-FD45-ADA7-30DA9F21CFF4}" srcOrd="0" destOrd="0" presId="urn:microsoft.com/office/officeart/2005/8/layout/venn1"/>
    <dgm:cxn modelId="{BAEF15A8-2AA1-4C41-A74A-B5A2B0654196}" srcId="{2E91E335-6FC8-694D-9958-D4A73B584B40}" destId="{237EE08B-3D53-CE4C-AE8F-9D236AE88E2B}" srcOrd="0" destOrd="0" parTransId="{598FEA5F-61F8-334F-8D05-2134E46F9C42}" sibTransId="{40607275-619E-5F4C-B965-EFEED7C1DBF6}"/>
    <dgm:cxn modelId="{7FDAF9C5-9076-E740-8F52-F7598692D4A6}" type="presParOf" srcId="{F9C13BED-6844-FD45-ADA7-30DA9F21CFF4}" destId="{EB1484C2-132F-B942-8475-DF0FDAC2D791}" srcOrd="0" destOrd="0" presId="urn:microsoft.com/office/officeart/2005/8/layout/venn1"/>
    <dgm:cxn modelId="{C8BF1B81-49CF-2F4B-8D45-BB04C81EDF87}" type="presParOf" srcId="{F9C13BED-6844-FD45-ADA7-30DA9F21CFF4}" destId="{A936A901-7CE9-D746-9FC4-1FC340AC960A}" srcOrd="1" destOrd="0" presId="urn:microsoft.com/office/officeart/2005/8/layout/venn1"/>
    <dgm:cxn modelId="{1656E247-529F-8841-8869-D33F445ACF24}" type="presParOf" srcId="{F9C13BED-6844-FD45-ADA7-30DA9F21CFF4}" destId="{49A661FF-7D14-274E-939B-13090E02709F}" srcOrd="2" destOrd="0" presId="urn:microsoft.com/office/officeart/2005/8/layout/venn1"/>
    <dgm:cxn modelId="{2366C74F-3D97-274E-8E8E-F21AD640A220}" type="presParOf" srcId="{F9C13BED-6844-FD45-ADA7-30DA9F21CFF4}" destId="{CF55777E-EEF3-C44C-9FCE-5B2025FF779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E203A6-A1DC-0D4C-BC0E-46A10DCC8B3F}" type="doc">
      <dgm:prSet loTypeId="urn:microsoft.com/office/officeart/2008/layout/Squa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66B420-5B26-0344-AB59-55E8247C18CB}">
      <dgm:prSet phldrT="[Text]" custT="1"/>
      <dgm:spPr/>
      <dgm:t>
        <a:bodyPr/>
        <a:lstStyle/>
        <a:p>
          <a:r>
            <a:rPr lang="en-US" sz="1700" dirty="0" smtClean="0"/>
            <a:t>Counselors As Professionals</a:t>
          </a:r>
          <a:endParaRPr lang="en-US" sz="1700" dirty="0"/>
        </a:p>
      </dgm:t>
    </dgm:pt>
    <dgm:pt modelId="{28B99CAC-7940-D949-A531-1A0F2583502B}" type="parTrans" cxnId="{98A5E065-B6C8-1247-ADAE-06B7EE0AAE17}">
      <dgm:prSet/>
      <dgm:spPr/>
      <dgm:t>
        <a:bodyPr/>
        <a:lstStyle/>
        <a:p>
          <a:endParaRPr lang="en-US"/>
        </a:p>
      </dgm:t>
    </dgm:pt>
    <dgm:pt modelId="{813E06AB-9AB6-8C41-8369-4686BE472504}" type="sibTrans" cxnId="{98A5E065-B6C8-1247-ADAE-06B7EE0AAE17}">
      <dgm:prSet/>
      <dgm:spPr/>
      <dgm:t>
        <a:bodyPr/>
        <a:lstStyle/>
        <a:p>
          <a:endParaRPr lang="en-US"/>
        </a:p>
      </dgm:t>
    </dgm:pt>
    <dgm:pt modelId="{2310EDAE-0E7D-7644-BD61-CB5376ECE399}">
      <dgm:prSet phldrT="[Text]"/>
      <dgm:spPr/>
      <dgm:t>
        <a:bodyPr/>
        <a:lstStyle/>
        <a:p>
          <a:r>
            <a:rPr lang="en-US" dirty="0" smtClean="0"/>
            <a:t>Role of the Counselor</a:t>
          </a:r>
          <a:endParaRPr lang="en-US" dirty="0"/>
        </a:p>
      </dgm:t>
    </dgm:pt>
    <dgm:pt modelId="{FCADE57B-615B-024E-A1A4-07300908EE2F}" type="parTrans" cxnId="{B60402D4-76E2-CD49-AABD-F30BE09D2064}">
      <dgm:prSet/>
      <dgm:spPr/>
      <dgm:t>
        <a:bodyPr/>
        <a:lstStyle/>
        <a:p>
          <a:endParaRPr lang="en-US"/>
        </a:p>
      </dgm:t>
    </dgm:pt>
    <dgm:pt modelId="{049644AB-4545-DE4F-845A-EABDF3BBCBB6}" type="sibTrans" cxnId="{B60402D4-76E2-CD49-AABD-F30BE09D2064}">
      <dgm:prSet/>
      <dgm:spPr/>
      <dgm:t>
        <a:bodyPr/>
        <a:lstStyle/>
        <a:p>
          <a:endParaRPr lang="en-US"/>
        </a:p>
      </dgm:t>
    </dgm:pt>
    <dgm:pt modelId="{F819D8D6-503D-2945-906A-41E389A55409}">
      <dgm:prSet phldrT="[Text]"/>
      <dgm:spPr/>
      <dgm:t>
        <a:bodyPr/>
        <a:lstStyle/>
        <a:p>
          <a:r>
            <a:rPr lang="en-US" dirty="0" smtClean="0"/>
            <a:t>Pre-Service Training</a:t>
          </a:r>
          <a:endParaRPr lang="en-US" dirty="0"/>
        </a:p>
      </dgm:t>
    </dgm:pt>
    <dgm:pt modelId="{1EDA9A12-E2AD-FB4A-B855-E62466229A4D}" type="parTrans" cxnId="{E01C7EA2-D029-7B4A-9A9B-AF3C531AA089}">
      <dgm:prSet/>
      <dgm:spPr/>
      <dgm:t>
        <a:bodyPr/>
        <a:lstStyle/>
        <a:p>
          <a:endParaRPr lang="en-US"/>
        </a:p>
      </dgm:t>
    </dgm:pt>
    <dgm:pt modelId="{D41F809D-345D-2D48-B481-1B5D432B159E}" type="sibTrans" cxnId="{E01C7EA2-D029-7B4A-9A9B-AF3C531AA089}">
      <dgm:prSet/>
      <dgm:spPr/>
      <dgm:t>
        <a:bodyPr/>
        <a:lstStyle/>
        <a:p>
          <a:endParaRPr lang="en-US"/>
        </a:p>
      </dgm:t>
    </dgm:pt>
    <dgm:pt modelId="{8135E854-8532-F146-9067-2F053621371B}">
      <dgm:prSet phldrT="[Text]"/>
      <dgm:spPr/>
      <dgm:t>
        <a:bodyPr/>
        <a:lstStyle/>
        <a:p>
          <a:r>
            <a:rPr lang="en-US" dirty="0" smtClean="0"/>
            <a:t>Certification &amp; Licensing</a:t>
          </a:r>
        </a:p>
      </dgm:t>
    </dgm:pt>
    <dgm:pt modelId="{62867845-5D68-0B4E-86B7-0B6F694E37BC}" type="parTrans" cxnId="{35862C12-248D-DE43-B957-CCFDE373B1BC}">
      <dgm:prSet/>
      <dgm:spPr/>
      <dgm:t>
        <a:bodyPr/>
        <a:lstStyle/>
        <a:p>
          <a:endParaRPr lang="en-US"/>
        </a:p>
      </dgm:t>
    </dgm:pt>
    <dgm:pt modelId="{78C31090-968B-F044-BBA5-7942FA721688}" type="sibTrans" cxnId="{35862C12-248D-DE43-B957-CCFDE373B1BC}">
      <dgm:prSet/>
      <dgm:spPr/>
      <dgm:t>
        <a:bodyPr/>
        <a:lstStyle/>
        <a:p>
          <a:endParaRPr lang="en-US"/>
        </a:p>
      </dgm:t>
    </dgm:pt>
    <dgm:pt modelId="{198EB782-DCB3-F440-99F5-E4248F59F2B1}">
      <dgm:prSet phldrT="[Text]" custT="1"/>
      <dgm:spPr/>
      <dgm:t>
        <a:bodyPr/>
        <a:lstStyle/>
        <a:p>
          <a:r>
            <a:rPr lang="en-US" sz="1700" dirty="0" smtClean="0"/>
            <a:t>Counselors &amp; the Ed System</a:t>
          </a:r>
          <a:endParaRPr lang="en-US" sz="1700" dirty="0"/>
        </a:p>
      </dgm:t>
    </dgm:pt>
    <dgm:pt modelId="{B4A32DC4-BA97-4544-90CD-E254B856EB0E}" type="parTrans" cxnId="{45E43F63-D472-A247-AD78-A628EEEE43B9}">
      <dgm:prSet/>
      <dgm:spPr/>
      <dgm:t>
        <a:bodyPr/>
        <a:lstStyle/>
        <a:p>
          <a:endParaRPr lang="en-US"/>
        </a:p>
      </dgm:t>
    </dgm:pt>
    <dgm:pt modelId="{8F52555E-4372-614D-A7EF-815233949615}" type="sibTrans" cxnId="{45E43F63-D472-A247-AD78-A628EEEE43B9}">
      <dgm:prSet/>
      <dgm:spPr/>
      <dgm:t>
        <a:bodyPr/>
        <a:lstStyle/>
        <a:p>
          <a:endParaRPr lang="en-US"/>
        </a:p>
      </dgm:t>
    </dgm:pt>
    <dgm:pt modelId="{1987E724-B80C-354B-A07D-06971EE14C5F}">
      <dgm:prSet/>
      <dgm:spPr/>
      <dgm:t>
        <a:bodyPr/>
        <a:lstStyle/>
        <a:p>
          <a:r>
            <a:rPr lang="en-US" dirty="0" smtClean="0"/>
            <a:t>Hiring &amp; Oversight</a:t>
          </a:r>
          <a:endParaRPr lang="en-US" dirty="0"/>
        </a:p>
      </dgm:t>
    </dgm:pt>
    <dgm:pt modelId="{24D2C01A-A8FD-2440-B693-14D3D0731A5C}" type="parTrans" cxnId="{5A1F0785-66C1-714F-B03E-B36F34DF8EFE}">
      <dgm:prSet/>
      <dgm:spPr/>
      <dgm:t>
        <a:bodyPr/>
        <a:lstStyle/>
        <a:p>
          <a:endParaRPr lang="en-US"/>
        </a:p>
      </dgm:t>
    </dgm:pt>
    <dgm:pt modelId="{E8EF8324-8B40-D84B-9A7D-825D881476C9}" type="sibTrans" cxnId="{5A1F0785-66C1-714F-B03E-B36F34DF8EFE}">
      <dgm:prSet/>
      <dgm:spPr/>
      <dgm:t>
        <a:bodyPr/>
        <a:lstStyle/>
        <a:p>
          <a:endParaRPr lang="en-US"/>
        </a:p>
      </dgm:t>
    </dgm:pt>
    <dgm:pt modelId="{97707146-9688-D14C-900E-294552591C0E}">
      <dgm:prSet/>
      <dgm:spPr/>
      <dgm:t>
        <a:bodyPr/>
        <a:lstStyle/>
        <a:p>
          <a:r>
            <a:rPr lang="en-US" dirty="0" smtClean="0"/>
            <a:t>In-Service Training</a:t>
          </a:r>
          <a:endParaRPr lang="en-US" dirty="0"/>
        </a:p>
      </dgm:t>
    </dgm:pt>
    <dgm:pt modelId="{801CC72E-A29A-9448-BDBE-383C5175C82F}" type="parTrans" cxnId="{CA19D8D3-DFA6-9844-ACD8-9D9A705F8D8E}">
      <dgm:prSet/>
      <dgm:spPr/>
      <dgm:t>
        <a:bodyPr/>
        <a:lstStyle/>
        <a:p>
          <a:endParaRPr lang="en-US"/>
        </a:p>
      </dgm:t>
    </dgm:pt>
    <dgm:pt modelId="{D253BED2-D92C-6049-8DAE-34F0C33DB92E}" type="sibTrans" cxnId="{CA19D8D3-DFA6-9844-ACD8-9D9A705F8D8E}">
      <dgm:prSet/>
      <dgm:spPr/>
      <dgm:t>
        <a:bodyPr/>
        <a:lstStyle/>
        <a:p>
          <a:endParaRPr lang="en-US"/>
        </a:p>
      </dgm:t>
    </dgm:pt>
    <dgm:pt modelId="{99FDCAC3-BF14-3947-91CD-88A1A03B556F}">
      <dgm:prSet/>
      <dgm:spPr/>
      <dgm:t>
        <a:bodyPr/>
        <a:lstStyle/>
        <a:p>
          <a:r>
            <a:rPr lang="en-US" dirty="0" smtClean="0"/>
            <a:t>Professional Organizations</a:t>
          </a:r>
          <a:endParaRPr lang="en-US" dirty="0"/>
        </a:p>
      </dgm:t>
    </dgm:pt>
    <dgm:pt modelId="{7D987BD9-4971-D44D-879A-AE5959E3B9D5}" type="parTrans" cxnId="{2161DA1B-A863-9F4C-A170-79EE71D0E2C2}">
      <dgm:prSet/>
      <dgm:spPr/>
      <dgm:t>
        <a:bodyPr/>
        <a:lstStyle/>
        <a:p>
          <a:endParaRPr lang="en-US"/>
        </a:p>
      </dgm:t>
    </dgm:pt>
    <dgm:pt modelId="{D71CEFBE-BBE8-6D44-B003-BC5BFDF88985}" type="sibTrans" cxnId="{2161DA1B-A863-9F4C-A170-79EE71D0E2C2}">
      <dgm:prSet/>
      <dgm:spPr/>
      <dgm:t>
        <a:bodyPr/>
        <a:lstStyle/>
        <a:p>
          <a:endParaRPr lang="en-US"/>
        </a:p>
      </dgm:t>
    </dgm:pt>
    <dgm:pt modelId="{4072A8AD-CF08-1D41-A1DF-96ECB314C609}">
      <dgm:prSet/>
      <dgm:spPr/>
      <dgm:t>
        <a:bodyPr/>
        <a:lstStyle/>
        <a:p>
          <a:r>
            <a:rPr lang="en-US" dirty="0" smtClean="0"/>
            <a:t>Accountability &amp; Standards</a:t>
          </a:r>
          <a:endParaRPr lang="en-US" dirty="0"/>
        </a:p>
      </dgm:t>
    </dgm:pt>
    <dgm:pt modelId="{34F9ED8B-3D68-8046-B486-5B4EE4D38EE0}" type="parTrans" cxnId="{41E32997-A278-5340-8E3A-806537F392FE}">
      <dgm:prSet/>
      <dgm:spPr/>
      <dgm:t>
        <a:bodyPr/>
        <a:lstStyle/>
        <a:p>
          <a:endParaRPr lang="en-US"/>
        </a:p>
      </dgm:t>
    </dgm:pt>
    <dgm:pt modelId="{4BFF25A9-7843-3F42-AAAE-8B38FCE6F21C}" type="sibTrans" cxnId="{41E32997-A278-5340-8E3A-806537F392FE}">
      <dgm:prSet/>
      <dgm:spPr/>
      <dgm:t>
        <a:bodyPr/>
        <a:lstStyle/>
        <a:p>
          <a:endParaRPr lang="en-US"/>
        </a:p>
      </dgm:t>
    </dgm:pt>
    <dgm:pt modelId="{EBFD09A9-33E1-904E-999B-009B6D662B22}">
      <dgm:prSet phldrT="[Text]" custT="1"/>
      <dgm:spPr/>
      <dgm:t>
        <a:bodyPr/>
        <a:lstStyle/>
        <a:p>
          <a:r>
            <a:rPr lang="en-US" sz="1700" dirty="0" smtClean="0"/>
            <a:t>Counselors &amp; Their Students</a:t>
          </a:r>
          <a:endParaRPr lang="en-US" sz="1700" dirty="0"/>
        </a:p>
      </dgm:t>
    </dgm:pt>
    <dgm:pt modelId="{D0759613-910D-734A-B2C8-36816179567F}" type="parTrans" cxnId="{93BF8AFF-77EE-E742-885A-17E2416C33DE}">
      <dgm:prSet/>
      <dgm:spPr/>
      <dgm:t>
        <a:bodyPr/>
        <a:lstStyle/>
        <a:p>
          <a:endParaRPr lang="en-US"/>
        </a:p>
      </dgm:t>
    </dgm:pt>
    <dgm:pt modelId="{9D6A6EFA-BE84-8A45-A57A-DCEBF160E4A7}" type="sibTrans" cxnId="{93BF8AFF-77EE-E742-885A-17E2416C33DE}">
      <dgm:prSet/>
      <dgm:spPr/>
      <dgm:t>
        <a:bodyPr/>
        <a:lstStyle/>
        <a:p>
          <a:endParaRPr lang="en-US"/>
        </a:p>
      </dgm:t>
    </dgm:pt>
    <dgm:pt modelId="{262F40F0-9C1F-154A-8230-62F9FB0EB2F1}">
      <dgm:prSet phldrT="[Text]" custT="1"/>
      <dgm:spPr/>
      <dgm:t>
        <a:bodyPr/>
        <a:lstStyle/>
        <a:p>
          <a:r>
            <a:rPr lang="en-US" sz="1400" dirty="0" smtClean="0"/>
            <a:t>Federal, State &amp; Local Law</a:t>
          </a:r>
        </a:p>
      </dgm:t>
    </dgm:pt>
    <dgm:pt modelId="{C329FB4C-BC17-D940-BD89-653B6CC16B25}" type="parTrans" cxnId="{2FBF7F09-7CA7-1D43-99A3-98D22C86167B}">
      <dgm:prSet/>
      <dgm:spPr/>
      <dgm:t>
        <a:bodyPr/>
        <a:lstStyle/>
        <a:p>
          <a:endParaRPr lang="en-US"/>
        </a:p>
      </dgm:t>
    </dgm:pt>
    <dgm:pt modelId="{3184D309-434E-184A-83D7-FC0F337162A1}" type="sibTrans" cxnId="{2FBF7F09-7CA7-1D43-99A3-98D22C86167B}">
      <dgm:prSet/>
      <dgm:spPr/>
      <dgm:t>
        <a:bodyPr/>
        <a:lstStyle/>
        <a:p>
          <a:endParaRPr lang="en-US"/>
        </a:p>
      </dgm:t>
    </dgm:pt>
    <dgm:pt modelId="{0C14ADAD-1945-654C-8F9D-32FEF6B0290A}">
      <dgm:prSet custT="1"/>
      <dgm:spPr/>
      <dgm:t>
        <a:bodyPr/>
        <a:lstStyle/>
        <a:p>
          <a:r>
            <a:rPr lang="en-US" sz="1400" dirty="0" smtClean="0"/>
            <a:t>District Coordination &amp; Planning</a:t>
          </a:r>
        </a:p>
      </dgm:t>
    </dgm:pt>
    <dgm:pt modelId="{B95E9AD2-CB19-9042-85E7-58CB7E49624B}" type="parTrans" cxnId="{EF2D083A-F13F-6349-AE97-168D1300E8C2}">
      <dgm:prSet/>
      <dgm:spPr/>
      <dgm:t>
        <a:bodyPr/>
        <a:lstStyle/>
        <a:p>
          <a:endParaRPr lang="en-US"/>
        </a:p>
      </dgm:t>
    </dgm:pt>
    <dgm:pt modelId="{C27E91EC-32D9-4147-85A0-36120BE05863}" type="sibTrans" cxnId="{EF2D083A-F13F-6349-AE97-168D1300E8C2}">
      <dgm:prSet/>
      <dgm:spPr/>
      <dgm:t>
        <a:bodyPr/>
        <a:lstStyle/>
        <a:p>
          <a:endParaRPr lang="en-US"/>
        </a:p>
      </dgm:t>
    </dgm:pt>
    <dgm:pt modelId="{A8D8E306-45AD-2640-AF2D-402B0B2B0387}">
      <dgm:prSet custT="1"/>
      <dgm:spPr/>
      <dgm:t>
        <a:bodyPr/>
        <a:lstStyle/>
        <a:p>
          <a:r>
            <a:rPr lang="en-US" sz="1400" dirty="0" err="1" smtClean="0"/>
            <a:t>Schoolwide</a:t>
          </a:r>
          <a:r>
            <a:rPr lang="en-US" sz="1400" dirty="0" smtClean="0"/>
            <a:t> Coordination &amp; Planning</a:t>
          </a:r>
          <a:endParaRPr lang="en-US" sz="1400" dirty="0"/>
        </a:p>
      </dgm:t>
    </dgm:pt>
    <dgm:pt modelId="{C677DA90-17BB-214C-B9AF-92D51794EE21}" type="parTrans" cxnId="{76AADFC1-A691-B144-995F-9C0CB60FBD68}">
      <dgm:prSet/>
      <dgm:spPr/>
      <dgm:t>
        <a:bodyPr/>
        <a:lstStyle/>
        <a:p>
          <a:endParaRPr lang="en-US"/>
        </a:p>
      </dgm:t>
    </dgm:pt>
    <dgm:pt modelId="{AF9D8328-ECF8-4241-A39E-C216B182A211}" type="sibTrans" cxnId="{76AADFC1-A691-B144-995F-9C0CB60FBD68}">
      <dgm:prSet/>
      <dgm:spPr/>
      <dgm:t>
        <a:bodyPr/>
        <a:lstStyle/>
        <a:p>
          <a:endParaRPr lang="en-US"/>
        </a:p>
      </dgm:t>
    </dgm:pt>
    <dgm:pt modelId="{B6B91F0C-E0E5-C04B-9613-5DE4D988A564}">
      <dgm:prSet custT="1"/>
      <dgm:spPr/>
      <dgm:t>
        <a:bodyPr/>
        <a:lstStyle/>
        <a:p>
          <a:r>
            <a:rPr lang="en-US" sz="1400" dirty="0" smtClean="0"/>
            <a:t>College Going Environment</a:t>
          </a:r>
          <a:endParaRPr lang="en-US" sz="1400" dirty="0"/>
        </a:p>
      </dgm:t>
    </dgm:pt>
    <dgm:pt modelId="{F07AF61A-ED18-7344-B3F0-C1183B29C35B}" type="parTrans" cxnId="{2E1EB5FF-6DBD-D04C-B7EE-DD59B60A1E52}">
      <dgm:prSet/>
      <dgm:spPr/>
      <dgm:t>
        <a:bodyPr/>
        <a:lstStyle/>
        <a:p>
          <a:endParaRPr lang="en-US"/>
        </a:p>
      </dgm:t>
    </dgm:pt>
    <dgm:pt modelId="{823797BB-5012-4A48-92E9-4BBD0A298FA9}" type="sibTrans" cxnId="{2E1EB5FF-6DBD-D04C-B7EE-DD59B60A1E52}">
      <dgm:prSet/>
      <dgm:spPr/>
      <dgm:t>
        <a:bodyPr/>
        <a:lstStyle/>
        <a:p>
          <a:endParaRPr lang="en-US"/>
        </a:p>
      </dgm:t>
    </dgm:pt>
    <dgm:pt modelId="{D8C71403-B683-3D47-80C3-31F3BD8ECA9C}">
      <dgm:prSet custT="1"/>
      <dgm:spPr/>
      <dgm:t>
        <a:bodyPr/>
        <a:lstStyle/>
        <a:p>
          <a:r>
            <a:rPr lang="en-US" sz="1400" dirty="0" smtClean="0"/>
            <a:t>School &amp; College Relationships</a:t>
          </a:r>
          <a:endParaRPr lang="en-US" sz="1400" dirty="0"/>
        </a:p>
      </dgm:t>
    </dgm:pt>
    <dgm:pt modelId="{A84D0D28-1C5C-5C47-8E38-77F561926D3D}" type="parTrans" cxnId="{208FAB19-8CBC-4443-9B95-8878C8632CDE}">
      <dgm:prSet/>
      <dgm:spPr/>
      <dgm:t>
        <a:bodyPr/>
        <a:lstStyle/>
        <a:p>
          <a:endParaRPr lang="en-US"/>
        </a:p>
      </dgm:t>
    </dgm:pt>
    <dgm:pt modelId="{2DFD16B1-C785-BD4B-AD3C-24948ED27C45}" type="sibTrans" cxnId="{208FAB19-8CBC-4443-9B95-8878C8632CDE}">
      <dgm:prSet/>
      <dgm:spPr/>
      <dgm:t>
        <a:bodyPr/>
        <a:lstStyle/>
        <a:p>
          <a:endParaRPr lang="en-US"/>
        </a:p>
      </dgm:t>
    </dgm:pt>
    <dgm:pt modelId="{FDC32064-4586-684E-9EC6-E496D5FF0F7A}">
      <dgm:prSet custT="1"/>
      <dgm:spPr/>
      <dgm:t>
        <a:bodyPr/>
        <a:lstStyle/>
        <a:p>
          <a:r>
            <a:rPr lang="en-US" sz="1400" dirty="0" smtClean="0"/>
            <a:t>Data and Research</a:t>
          </a:r>
          <a:endParaRPr lang="en-US" sz="1400" dirty="0"/>
        </a:p>
      </dgm:t>
    </dgm:pt>
    <dgm:pt modelId="{495B4F29-6F55-924D-B618-C616709516A0}" type="parTrans" cxnId="{781B53CA-246D-BF4E-8859-CEBF4112E8F2}">
      <dgm:prSet/>
      <dgm:spPr/>
      <dgm:t>
        <a:bodyPr/>
        <a:lstStyle/>
        <a:p>
          <a:endParaRPr lang="en-US"/>
        </a:p>
      </dgm:t>
    </dgm:pt>
    <dgm:pt modelId="{C3737FC6-0187-2C4A-8F9B-16D9253D1C34}" type="sibTrans" cxnId="{781B53CA-246D-BF4E-8859-CEBF4112E8F2}">
      <dgm:prSet/>
      <dgm:spPr/>
      <dgm:t>
        <a:bodyPr/>
        <a:lstStyle/>
        <a:p>
          <a:endParaRPr lang="en-US"/>
        </a:p>
      </dgm:t>
    </dgm:pt>
    <dgm:pt modelId="{03B4ECCE-B615-8343-8BEA-5462B42973E6}">
      <dgm:prSet phldrT="[Text]" custT="1"/>
      <dgm:spPr/>
      <dgm:t>
        <a:bodyPr/>
        <a:lstStyle/>
        <a:p>
          <a:r>
            <a:rPr lang="en-US" sz="1400" b="1" dirty="0" smtClean="0"/>
            <a:t>Nonacademic supports</a:t>
          </a:r>
        </a:p>
      </dgm:t>
    </dgm:pt>
    <dgm:pt modelId="{1FF48486-DE82-D64E-9A65-01E4D686B737}" type="parTrans" cxnId="{C5D414CA-7E31-A847-8C36-C92989E6816A}">
      <dgm:prSet/>
      <dgm:spPr/>
      <dgm:t>
        <a:bodyPr/>
        <a:lstStyle/>
        <a:p>
          <a:endParaRPr lang="en-US"/>
        </a:p>
      </dgm:t>
    </dgm:pt>
    <dgm:pt modelId="{2143FD26-A9E1-AF42-AC88-C1086B0623BB}" type="sibTrans" cxnId="{C5D414CA-7E31-A847-8C36-C92989E6816A}">
      <dgm:prSet/>
      <dgm:spPr/>
      <dgm:t>
        <a:bodyPr/>
        <a:lstStyle/>
        <a:p>
          <a:endParaRPr lang="en-US"/>
        </a:p>
      </dgm:t>
    </dgm:pt>
    <dgm:pt modelId="{9586D8B6-4FD1-0D4A-A6D3-27B0B4B4C06E}">
      <dgm:prSet custT="1"/>
      <dgm:spPr/>
      <dgm:t>
        <a:bodyPr/>
        <a:lstStyle/>
        <a:p>
          <a:r>
            <a:rPr lang="en-US" sz="1400" dirty="0" smtClean="0"/>
            <a:t>Student Social Supports</a:t>
          </a:r>
          <a:endParaRPr lang="en-US" sz="1400" dirty="0"/>
        </a:p>
      </dgm:t>
    </dgm:pt>
    <dgm:pt modelId="{0F76C0D3-A144-2A4E-8308-49DE95919231}" type="parTrans" cxnId="{3B4A5A79-F99A-DC4A-A87C-542138291045}">
      <dgm:prSet/>
      <dgm:spPr/>
      <dgm:t>
        <a:bodyPr/>
        <a:lstStyle/>
        <a:p>
          <a:endParaRPr lang="en-US"/>
        </a:p>
      </dgm:t>
    </dgm:pt>
    <dgm:pt modelId="{8B083741-ED6D-384D-9263-559DD74BEB58}" type="sibTrans" cxnId="{3B4A5A79-F99A-DC4A-A87C-542138291045}">
      <dgm:prSet/>
      <dgm:spPr/>
      <dgm:t>
        <a:bodyPr/>
        <a:lstStyle/>
        <a:p>
          <a:endParaRPr lang="en-US"/>
        </a:p>
      </dgm:t>
    </dgm:pt>
    <dgm:pt modelId="{B946FF97-9FC0-254F-BB7F-8919E8D9C19D}">
      <dgm:prSet custT="1"/>
      <dgm:spPr/>
      <dgm:t>
        <a:bodyPr/>
        <a:lstStyle/>
        <a:p>
          <a:r>
            <a:rPr lang="en-US" sz="1400" dirty="0" smtClean="0"/>
            <a:t>School Violence, Bullying &amp; School Climate</a:t>
          </a:r>
          <a:endParaRPr lang="en-US" sz="1400" dirty="0"/>
        </a:p>
      </dgm:t>
    </dgm:pt>
    <dgm:pt modelId="{9370EA21-EEFC-1949-AA00-552026E96FD7}" type="parTrans" cxnId="{34E48C21-7750-5447-883E-4D8671D12159}">
      <dgm:prSet/>
      <dgm:spPr/>
      <dgm:t>
        <a:bodyPr/>
        <a:lstStyle/>
        <a:p>
          <a:endParaRPr lang="en-US"/>
        </a:p>
      </dgm:t>
    </dgm:pt>
    <dgm:pt modelId="{2D9EF6AA-B944-1549-9DAF-4097F463B8CF}" type="sibTrans" cxnId="{34E48C21-7750-5447-883E-4D8671D12159}">
      <dgm:prSet/>
      <dgm:spPr/>
      <dgm:t>
        <a:bodyPr/>
        <a:lstStyle/>
        <a:p>
          <a:endParaRPr lang="en-US"/>
        </a:p>
      </dgm:t>
    </dgm:pt>
    <dgm:pt modelId="{44462D85-5658-BF4B-A786-6DD6F579BC5B}">
      <dgm:prSet custT="1"/>
      <dgm:spPr/>
      <dgm:t>
        <a:bodyPr/>
        <a:lstStyle/>
        <a:p>
          <a:r>
            <a:rPr lang="en-US" sz="1400" dirty="0" smtClean="0"/>
            <a:t>Family &amp; Community Outreach</a:t>
          </a:r>
          <a:endParaRPr lang="en-US" sz="1400" dirty="0"/>
        </a:p>
      </dgm:t>
    </dgm:pt>
    <dgm:pt modelId="{4125396E-9DB9-EB44-8702-2E9A74E0D8B7}" type="parTrans" cxnId="{DF618FF3-BE82-D74E-BB5D-507D2CD8C962}">
      <dgm:prSet/>
      <dgm:spPr/>
      <dgm:t>
        <a:bodyPr/>
        <a:lstStyle/>
        <a:p>
          <a:endParaRPr lang="en-US"/>
        </a:p>
      </dgm:t>
    </dgm:pt>
    <dgm:pt modelId="{169DFB04-C52A-8241-99CF-AEDFBB1346F8}" type="sibTrans" cxnId="{DF618FF3-BE82-D74E-BB5D-507D2CD8C962}">
      <dgm:prSet/>
      <dgm:spPr/>
      <dgm:t>
        <a:bodyPr/>
        <a:lstStyle/>
        <a:p>
          <a:endParaRPr lang="en-US"/>
        </a:p>
      </dgm:t>
    </dgm:pt>
    <dgm:pt modelId="{1E59962C-3FFC-104E-9602-0C2F6CD56824}">
      <dgm:prSet custT="1"/>
      <dgm:spPr/>
      <dgm:t>
        <a:bodyPr/>
        <a:lstStyle/>
        <a:p>
          <a:r>
            <a:rPr lang="en-US" sz="1400" dirty="0" smtClean="0"/>
            <a:t>Student Academic Success</a:t>
          </a:r>
          <a:endParaRPr lang="en-US" sz="1400" dirty="0"/>
        </a:p>
      </dgm:t>
    </dgm:pt>
    <dgm:pt modelId="{D9E3CBC1-0580-0948-BAF5-06326E4CEEFC}" type="parTrans" cxnId="{F0B6C244-FC56-B44A-895A-56DC895FACBF}">
      <dgm:prSet/>
      <dgm:spPr/>
      <dgm:t>
        <a:bodyPr/>
        <a:lstStyle/>
        <a:p>
          <a:endParaRPr lang="en-US"/>
        </a:p>
      </dgm:t>
    </dgm:pt>
    <dgm:pt modelId="{15D27ABE-6A04-F74B-AF42-58DED1121E7D}" type="sibTrans" cxnId="{F0B6C244-FC56-B44A-895A-56DC895FACBF}">
      <dgm:prSet/>
      <dgm:spPr/>
      <dgm:t>
        <a:bodyPr/>
        <a:lstStyle/>
        <a:p>
          <a:endParaRPr lang="en-US"/>
        </a:p>
      </dgm:t>
    </dgm:pt>
    <dgm:pt modelId="{6E881A67-5F99-E948-89BC-E66528BC77C7}">
      <dgm:prSet custT="1"/>
      <dgm:spPr/>
      <dgm:t>
        <a:bodyPr/>
        <a:lstStyle/>
        <a:p>
          <a:r>
            <a:rPr lang="en-US" sz="1400" b="1" dirty="0" smtClean="0"/>
            <a:t>Academic Supports</a:t>
          </a:r>
          <a:endParaRPr lang="en-US" sz="1400" b="1" dirty="0"/>
        </a:p>
      </dgm:t>
    </dgm:pt>
    <dgm:pt modelId="{D3B5BA42-2AE7-5A43-AAB1-82B39F3736D4}" type="parTrans" cxnId="{32BAE391-F90A-CE47-BB43-3C814578A162}">
      <dgm:prSet/>
      <dgm:spPr/>
      <dgm:t>
        <a:bodyPr/>
        <a:lstStyle/>
        <a:p>
          <a:endParaRPr lang="en-US"/>
        </a:p>
      </dgm:t>
    </dgm:pt>
    <dgm:pt modelId="{39EA4D6C-DCF9-4349-92E5-7C0F265F6B97}" type="sibTrans" cxnId="{32BAE391-F90A-CE47-BB43-3C814578A162}">
      <dgm:prSet/>
      <dgm:spPr/>
      <dgm:t>
        <a:bodyPr/>
        <a:lstStyle/>
        <a:p>
          <a:endParaRPr lang="en-US"/>
        </a:p>
      </dgm:t>
    </dgm:pt>
    <dgm:pt modelId="{5E4A1201-F183-694F-94A1-43AC22DEA8B4}">
      <dgm:prSet custT="1"/>
      <dgm:spPr/>
      <dgm:t>
        <a:bodyPr/>
        <a:lstStyle/>
        <a:p>
          <a:r>
            <a:rPr lang="en-US" sz="1400" dirty="0" smtClean="0"/>
            <a:t>Career </a:t>
          </a:r>
          <a:r>
            <a:rPr lang="en-US" sz="1400" dirty="0" err="1" smtClean="0"/>
            <a:t>Explo</a:t>
          </a:r>
          <a:r>
            <a:rPr lang="en-US" sz="1400" dirty="0" smtClean="0"/>
            <a:t> &amp; Readiness</a:t>
          </a:r>
          <a:endParaRPr lang="en-US" sz="1400" dirty="0"/>
        </a:p>
      </dgm:t>
    </dgm:pt>
    <dgm:pt modelId="{B2D0C238-9B8B-F040-B9F3-E6326F01E081}" type="parTrans" cxnId="{3282D035-D34E-5647-87BD-C332CE7822FF}">
      <dgm:prSet/>
      <dgm:spPr/>
      <dgm:t>
        <a:bodyPr/>
        <a:lstStyle/>
        <a:p>
          <a:endParaRPr lang="en-US"/>
        </a:p>
      </dgm:t>
    </dgm:pt>
    <dgm:pt modelId="{7241B3B1-CC08-384F-9076-8371725D3AB9}" type="sibTrans" cxnId="{3282D035-D34E-5647-87BD-C332CE7822FF}">
      <dgm:prSet/>
      <dgm:spPr/>
      <dgm:t>
        <a:bodyPr/>
        <a:lstStyle/>
        <a:p>
          <a:endParaRPr lang="en-US"/>
        </a:p>
      </dgm:t>
    </dgm:pt>
    <dgm:pt modelId="{4F5F074D-DFB9-B245-889A-A15A1CF9AF53}">
      <dgm:prSet custT="1"/>
      <dgm:spPr/>
      <dgm:t>
        <a:bodyPr/>
        <a:lstStyle/>
        <a:p>
          <a:r>
            <a:rPr lang="en-US" sz="1400" dirty="0" smtClean="0"/>
            <a:t>Financial Aid Planning</a:t>
          </a:r>
          <a:endParaRPr lang="en-US" sz="1400" dirty="0"/>
        </a:p>
      </dgm:t>
    </dgm:pt>
    <dgm:pt modelId="{86978DCA-0C44-5B41-9A49-FDAF03F75290}" type="parTrans" cxnId="{7FE2E936-6CA0-7D4C-AB3E-7DDCFEB3D33D}">
      <dgm:prSet/>
      <dgm:spPr/>
      <dgm:t>
        <a:bodyPr/>
        <a:lstStyle/>
        <a:p>
          <a:endParaRPr lang="en-US"/>
        </a:p>
      </dgm:t>
    </dgm:pt>
    <dgm:pt modelId="{BBDA2ED7-C4EC-F947-919E-F3B94A556245}" type="sibTrans" cxnId="{7FE2E936-6CA0-7D4C-AB3E-7DDCFEB3D33D}">
      <dgm:prSet/>
      <dgm:spPr/>
      <dgm:t>
        <a:bodyPr/>
        <a:lstStyle/>
        <a:p>
          <a:endParaRPr lang="en-US"/>
        </a:p>
      </dgm:t>
    </dgm:pt>
    <dgm:pt modelId="{C5C4A310-49A3-7F40-9D7F-56350B3192C4}">
      <dgm:prSet custT="1"/>
      <dgm:spPr/>
      <dgm:t>
        <a:bodyPr/>
        <a:lstStyle/>
        <a:p>
          <a:r>
            <a:rPr lang="en-US" sz="1400" dirty="0" smtClean="0"/>
            <a:t>Counseling for Subgroups</a:t>
          </a:r>
          <a:endParaRPr lang="en-US" sz="1400" dirty="0"/>
        </a:p>
      </dgm:t>
    </dgm:pt>
    <dgm:pt modelId="{040C19BF-88C1-3343-A077-4762136D1988}" type="parTrans" cxnId="{F317D612-DAE3-D24C-8E3E-9B33B04FE9F1}">
      <dgm:prSet/>
      <dgm:spPr/>
      <dgm:t>
        <a:bodyPr/>
        <a:lstStyle/>
        <a:p>
          <a:endParaRPr lang="en-US"/>
        </a:p>
      </dgm:t>
    </dgm:pt>
    <dgm:pt modelId="{D464100E-BD9C-5641-B1AE-6F17D754F3A1}" type="sibTrans" cxnId="{F317D612-DAE3-D24C-8E3E-9B33B04FE9F1}">
      <dgm:prSet/>
      <dgm:spPr/>
      <dgm:t>
        <a:bodyPr/>
        <a:lstStyle/>
        <a:p>
          <a:endParaRPr lang="en-US"/>
        </a:p>
      </dgm:t>
    </dgm:pt>
    <dgm:pt modelId="{A10B1B9A-D463-5C4F-B6FC-B6A7A1EFC2F9}" type="pres">
      <dgm:prSet presAssocID="{40E203A6-A1DC-0D4C-BC0E-46A10DCC8B3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1F8E867-D61B-8842-B85B-41FB4432C1E6}" type="pres">
      <dgm:prSet presAssocID="{1A66B420-5B26-0344-AB59-55E8247C18CB}" presName="root" presStyleCnt="0">
        <dgm:presLayoutVars>
          <dgm:chMax/>
          <dgm:chPref/>
        </dgm:presLayoutVars>
      </dgm:prSet>
      <dgm:spPr/>
    </dgm:pt>
    <dgm:pt modelId="{D33FBFA8-7C10-DC46-9EB2-0078E51F87AA}" type="pres">
      <dgm:prSet presAssocID="{1A66B420-5B26-0344-AB59-55E8247C18CB}" presName="rootComposite" presStyleCnt="0">
        <dgm:presLayoutVars/>
      </dgm:prSet>
      <dgm:spPr/>
    </dgm:pt>
    <dgm:pt modelId="{BEDBA13F-2A09-F740-98C3-47823D40461F}" type="pres">
      <dgm:prSet presAssocID="{1A66B420-5B26-0344-AB59-55E8247C18CB}" presName="ParentAccent" presStyleLbl="alignNode1" presStyleIdx="0" presStyleCnt="3"/>
      <dgm:spPr/>
    </dgm:pt>
    <dgm:pt modelId="{540DA0C3-4D05-9745-9B2C-5AB0789A913E}" type="pres">
      <dgm:prSet presAssocID="{1A66B420-5B26-0344-AB59-55E8247C18CB}" presName="ParentSmallAccent" presStyleLbl="fgAcc1" presStyleIdx="0" presStyleCnt="3"/>
      <dgm:spPr/>
    </dgm:pt>
    <dgm:pt modelId="{469738E1-26BE-BA4E-9ABC-CDB7A43C7435}" type="pres">
      <dgm:prSet presAssocID="{1A66B420-5B26-0344-AB59-55E8247C18CB}" presName="Parent" presStyleLbl="revTx" presStyleIdx="0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EDB0E-44F6-3A4D-8661-1FB988F537A2}" type="pres">
      <dgm:prSet presAssocID="{1A66B420-5B26-0344-AB59-55E8247C18CB}" presName="childShape" presStyleCnt="0">
        <dgm:presLayoutVars>
          <dgm:chMax val="0"/>
          <dgm:chPref val="0"/>
        </dgm:presLayoutVars>
      </dgm:prSet>
      <dgm:spPr/>
    </dgm:pt>
    <dgm:pt modelId="{E2FBB846-3E94-8341-A5D3-A62DBDD770F8}" type="pres">
      <dgm:prSet presAssocID="{2310EDAE-0E7D-7644-BD61-CB5376ECE399}" presName="childComposite" presStyleCnt="0">
        <dgm:presLayoutVars>
          <dgm:chMax val="0"/>
          <dgm:chPref val="0"/>
        </dgm:presLayoutVars>
      </dgm:prSet>
      <dgm:spPr/>
    </dgm:pt>
    <dgm:pt modelId="{8E7A768B-F1BB-5546-848B-4E891C795612}" type="pres">
      <dgm:prSet presAssocID="{2310EDAE-0E7D-7644-BD61-CB5376ECE399}" presName="ChildAccent" presStyleLbl="solidFgAcc1" presStyleIdx="0" presStyleCnt="22"/>
      <dgm:spPr/>
    </dgm:pt>
    <dgm:pt modelId="{E2E0ABB7-8042-ED44-8771-BD1DEBB7C430}" type="pres">
      <dgm:prSet presAssocID="{2310EDAE-0E7D-7644-BD61-CB5376ECE399}" presName="Child" presStyleLbl="revTx" presStyleIdx="1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6AF59-7B06-CF48-B07D-4F0E5BE0F691}" type="pres">
      <dgm:prSet presAssocID="{F819D8D6-503D-2945-906A-41E389A55409}" presName="childComposite" presStyleCnt="0">
        <dgm:presLayoutVars>
          <dgm:chMax val="0"/>
          <dgm:chPref val="0"/>
        </dgm:presLayoutVars>
      </dgm:prSet>
      <dgm:spPr/>
    </dgm:pt>
    <dgm:pt modelId="{62D72948-549C-F741-9264-A57276B8F444}" type="pres">
      <dgm:prSet presAssocID="{F819D8D6-503D-2945-906A-41E389A55409}" presName="ChildAccent" presStyleLbl="solidFgAcc1" presStyleIdx="1" presStyleCnt="22"/>
      <dgm:spPr/>
    </dgm:pt>
    <dgm:pt modelId="{A6D78EDE-8525-D54C-9E62-26F0D91EB870}" type="pres">
      <dgm:prSet presAssocID="{F819D8D6-503D-2945-906A-41E389A55409}" presName="Child" presStyleLbl="revTx" presStyleIdx="2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7C822-2167-F74D-AC2A-4E5E43CC5454}" type="pres">
      <dgm:prSet presAssocID="{8135E854-8532-F146-9067-2F053621371B}" presName="childComposite" presStyleCnt="0">
        <dgm:presLayoutVars>
          <dgm:chMax val="0"/>
          <dgm:chPref val="0"/>
        </dgm:presLayoutVars>
      </dgm:prSet>
      <dgm:spPr/>
    </dgm:pt>
    <dgm:pt modelId="{D4777EB0-25E8-B446-ACD4-5E39452AA40A}" type="pres">
      <dgm:prSet presAssocID="{8135E854-8532-F146-9067-2F053621371B}" presName="ChildAccent" presStyleLbl="solidFgAcc1" presStyleIdx="2" presStyleCnt="22"/>
      <dgm:spPr/>
    </dgm:pt>
    <dgm:pt modelId="{A78242FA-C829-1B48-9F08-67F7599614FD}" type="pres">
      <dgm:prSet presAssocID="{8135E854-8532-F146-9067-2F053621371B}" presName="Child" presStyleLbl="revTx" presStyleIdx="3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1C3CE-CDD3-3C44-8EC9-3B28E724F6E3}" type="pres">
      <dgm:prSet presAssocID="{1987E724-B80C-354B-A07D-06971EE14C5F}" presName="childComposite" presStyleCnt="0">
        <dgm:presLayoutVars>
          <dgm:chMax val="0"/>
          <dgm:chPref val="0"/>
        </dgm:presLayoutVars>
      </dgm:prSet>
      <dgm:spPr/>
    </dgm:pt>
    <dgm:pt modelId="{A4758508-2F53-7548-B7D0-DFA4C305F191}" type="pres">
      <dgm:prSet presAssocID="{1987E724-B80C-354B-A07D-06971EE14C5F}" presName="ChildAccent" presStyleLbl="solidFgAcc1" presStyleIdx="3" presStyleCnt="22"/>
      <dgm:spPr/>
    </dgm:pt>
    <dgm:pt modelId="{28257946-76EF-284A-B1A2-D8A50DB106D2}" type="pres">
      <dgm:prSet presAssocID="{1987E724-B80C-354B-A07D-06971EE14C5F}" presName="Child" presStyleLbl="revTx" presStyleIdx="4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DEF02-6CB1-0545-AA3D-AF55104C3A06}" type="pres">
      <dgm:prSet presAssocID="{97707146-9688-D14C-900E-294552591C0E}" presName="childComposite" presStyleCnt="0">
        <dgm:presLayoutVars>
          <dgm:chMax val="0"/>
          <dgm:chPref val="0"/>
        </dgm:presLayoutVars>
      </dgm:prSet>
      <dgm:spPr/>
    </dgm:pt>
    <dgm:pt modelId="{6A6A42D9-BEDC-E141-8ACB-92D4F5C63F83}" type="pres">
      <dgm:prSet presAssocID="{97707146-9688-D14C-900E-294552591C0E}" presName="ChildAccent" presStyleLbl="solidFgAcc1" presStyleIdx="4" presStyleCnt="22"/>
      <dgm:spPr/>
    </dgm:pt>
    <dgm:pt modelId="{96B46F46-4ADD-DE42-9FBF-C59BE65E39CE}" type="pres">
      <dgm:prSet presAssocID="{97707146-9688-D14C-900E-294552591C0E}" presName="Child" presStyleLbl="revTx" presStyleIdx="5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25B2F-72DB-CC42-BA89-B70038F8DD75}" type="pres">
      <dgm:prSet presAssocID="{99FDCAC3-BF14-3947-91CD-88A1A03B556F}" presName="childComposite" presStyleCnt="0">
        <dgm:presLayoutVars>
          <dgm:chMax val="0"/>
          <dgm:chPref val="0"/>
        </dgm:presLayoutVars>
      </dgm:prSet>
      <dgm:spPr/>
    </dgm:pt>
    <dgm:pt modelId="{448D4969-222B-044D-B9A8-8D7B92DC7BF6}" type="pres">
      <dgm:prSet presAssocID="{99FDCAC3-BF14-3947-91CD-88A1A03B556F}" presName="ChildAccent" presStyleLbl="solidFgAcc1" presStyleIdx="5" presStyleCnt="22"/>
      <dgm:spPr/>
    </dgm:pt>
    <dgm:pt modelId="{DA276DF0-F317-B84F-AF09-24CF73C4E5C9}" type="pres">
      <dgm:prSet presAssocID="{99FDCAC3-BF14-3947-91CD-88A1A03B556F}" presName="Child" presStyleLbl="revTx" presStyleIdx="6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BADCB-E9DD-5044-8F42-8FE8B976BCE4}" type="pres">
      <dgm:prSet presAssocID="{4072A8AD-CF08-1D41-A1DF-96ECB314C609}" presName="childComposite" presStyleCnt="0">
        <dgm:presLayoutVars>
          <dgm:chMax val="0"/>
          <dgm:chPref val="0"/>
        </dgm:presLayoutVars>
      </dgm:prSet>
      <dgm:spPr/>
    </dgm:pt>
    <dgm:pt modelId="{2A89F123-3DD6-1644-B3DB-E8C3815F737A}" type="pres">
      <dgm:prSet presAssocID="{4072A8AD-CF08-1D41-A1DF-96ECB314C609}" presName="ChildAccent" presStyleLbl="solidFgAcc1" presStyleIdx="6" presStyleCnt="22"/>
      <dgm:spPr/>
    </dgm:pt>
    <dgm:pt modelId="{97F96557-A3CB-0844-BAF9-626D48CDBF9D}" type="pres">
      <dgm:prSet presAssocID="{4072A8AD-CF08-1D41-A1DF-96ECB314C609}" presName="Child" presStyleLbl="revTx" presStyleIdx="7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E200C-7C7E-DD48-BC5D-8C00E243B242}" type="pres">
      <dgm:prSet presAssocID="{EBFD09A9-33E1-904E-999B-009B6D662B22}" presName="root" presStyleCnt="0">
        <dgm:presLayoutVars>
          <dgm:chMax/>
          <dgm:chPref/>
        </dgm:presLayoutVars>
      </dgm:prSet>
      <dgm:spPr/>
    </dgm:pt>
    <dgm:pt modelId="{D48EB4DD-EA27-1E4B-A9C1-6F5318507CDF}" type="pres">
      <dgm:prSet presAssocID="{EBFD09A9-33E1-904E-999B-009B6D662B22}" presName="rootComposite" presStyleCnt="0">
        <dgm:presLayoutVars/>
      </dgm:prSet>
      <dgm:spPr/>
    </dgm:pt>
    <dgm:pt modelId="{E2FF78B9-B85D-8041-A060-156CA0BFE4C9}" type="pres">
      <dgm:prSet presAssocID="{EBFD09A9-33E1-904E-999B-009B6D662B22}" presName="ParentAccent" presStyleLbl="alignNode1" presStyleIdx="1" presStyleCnt="3"/>
      <dgm:spPr/>
    </dgm:pt>
    <dgm:pt modelId="{0C61372F-75F3-9845-AD99-01DD894FAF01}" type="pres">
      <dgm:prSet presAssocID="{EBFD09A9-33E1-904E-999B-009B6D662B22}" presName="ParentSmallAccent" presStyleLbl="fgAcc1" presStyleIdx="1" presStyleCnt="3"/>
      <dgm:spPr/>
    </dgm:pt>
    <dgm:pt modelId="{1DACA1A2-0F8F-8A49-8FF3-46DC85D395CF}" type="pres">
      <dgm:prSet presAssocID="{EBFD09A9-33E1-904E-999B-009B6D662B22}" presName="Parent" presStyleLbl="revTx" presStyleIdx="8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051A8-4023-B841-B006-18B5BFBA6A39}" type="pres">
      <dgm:prSet presAssocID="{EBFD09A9-33E1-904E-999B-009B6D662B22}" presName="childShape" presStyleCnt="0">
        <dgm:presLayoutVars>
          <dgm:chMax val="0"/>
          <dgm:chPref val="0"/>
        </dgm:presLayoutVars>
      </dgm:prSet>
      <dgm:spPr/>
    </dgm:pt>
    <dgm:pt modelId="{32C17A6A-2EC7-DC4E-8283-DB577E81C0BA}" type="pres">
      <dgm:prSet presAssocID="{03B4ECCE-B615-8343-8BEA-5462B42973E6}" presName="childComposite" presStyleCnt="0">
        <dgm:presLayoutVars>
          <dgm:chMax val="0"/>
          <dgm:chPref val="0"/>
        </dgm:presLayoutVars>
      </dgm:prSet>
      <dgm:spPr/>
    </dgm:pt>
    <dgm:pt modelId="{8F1D5632-769E-4547-9FC0-D0EE9813CFE7}" type="pres">
      <dgm:prSet presAssocID="{03B4ECCE-B615-8343-8BEA-5462B42973E6}" presName="ChildAccent" presStyleLbl="solidFgAcc1" presStyleIdx="7" presStyleCnt="22"/>
      <dgm:spPr/>
    </dgm:pt>
    <dgm:pt modelId="{BC3B4A2B-9158-0A47-A411-A302BE958B3B}" type="pres">
      <dgm:prSet presAssocID="{03B4ECCE-B615-8343-8BEA-5462B42973E6}" presName="Child" presStyleLbl="revTx" presStyleIdx="9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F4D8D-CFAE-0343-BD59-554A493F6E74}" type="pres">
      <dgm:prSet presAssocID="{9586D8B6-4FD1-0D4A-A6D3-27B0B4B4C06E}" presName="childComposite" presStyleCnt="0">
        <dgm:presLayoutVars>
          <dgm:chMax val="0"/>
          <dgm:chPref val="0"/>
        </dgm:presLayoutVars>
      </dgm:prSet>
      <dgm:spPr/>
    </dgm:pt>
    <dgm:pt modelId="{723B42CA-BC51-F449-B59E-44D88CE90E12}" type="pres">
      <dgm:prSet presAssocID="{9586D8B6-4FD1-0D4A-A6D3-27B0B4B4C06E}" presName="ChildAccent" presStyleLbl="solidFgAcc1" presStyleIdx="8" presStyleCnt="22"/>
      <dgm:spPr/>
    </dgm:pt>
    <dgm:pt modelId="{F92B274E-B200-E944-B0FC-F48B7417B6A7}" type="pres">
      <dgm:prSet presAssocID="{9586D8B6-4FD1-0D4A-A6D3-27B0B4B4C06E}" presName="Child" presStyleLbl="revTx" presStyleIdx="10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7EB44-BF7C-7440-9C2E-F46ED035ACC6}" type="pres">
      <dgm:prSet presAssocID="{B946FF97-9FC0-254F-BB7F-8919E8D9C19D}" presName="childComposite" presStyleCnt="0">
        <dgm:presLayoutVars>
          <dgm:chMax val="0"/>
          <dgm:chPref val="0"/>
        </dgm:presLayoutVars>
      </dgm:prSet>
      <dgm:spPr/>
    </dgm:pt>
    <dgm:pt modelId="{2D37BDA7-8EEE-824F-9E90-703A88432EA1}" type="pres">
      <dgm:prSet presAssocID="{B946FF97-9FC0-254F-BB7F-8919E8D9C19D}" presName="ChildAccent" presStyleLbl="solidFgAcc1" presStyleIdx="9" presStyleCnt="22"/>
      <dgm:spPr/>
    </dgm:pt>
    <dgm:pt modelId="{6DDD942B-5274-384D-BAE4-126ACF982D72}" type="pres">
      <dgm:prSet presAssocID="{B946FF97-9FC0-254F-BB7F-8919E8D9C19D}" presName="Child" presStyleLbl="revTx" presStyleIdx="11" presStyleCnt="25" custScaleY="1827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057E6-22E3-6A41-8E30-8D35CBFD8838}" type="pres">
      <dgm:prSet presAssocID="{44462D85-5658-BF4B-A786-6DD6F579BC5B}" presName="childComposite" presStyleCnt="0">
        <dgm:presLayoutVars>
          <dgm:chMax val="0"/>
          <dgm:chPref val="0"/>
        </dgm:presLayoutVars>
      </dgm:prSet>
      <dgm:spPr/>
    </dgm:pt>
    <dgm:pt modelId="{599EA863-AF7C-5B4D-9BB2-244EDC05B7E0}" type="pres">
      <dgm:prSet presAssocID="{44462D85-5658-BF4B-A786-6DD6F579BC5B}" presName="ChildAccent" presStyleLbl="solidFgAcc1" presStyleIdx="10" presStyleCnt="22"/>
      <dgm:spPr/>
    </dgm:pt>
    <dgm:pt modelId="{0BA34655-379B-7A40-B361-1182E759044D}" type="pres">
      <dgm:prSet presAssocID="{44462D85-5658-BF4B-A786-6DD6F579BC5B}" presName="Child" presStyleLbl="revTx" presStyleIdx="12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E8D46-6628-424D-8EE9-FF03BE8AE279}" type="pres">
      <dgm:prSet presAssocID="{6E881A67-5F99-E948-89BC-E66528BC77C7}" presName="childComposite" presStyleCnt="0">
        <dgm:presLayoutVars>
          <dgm:chMax val="0"/>
          <dgm:chPref val="0"/>
        </dgm:presLayoutVars>
      </dgm:prSet>
      <dgm:spPr/>
    </dgm:pt>
    <dgm:pt modelId="{302D024A-D639-CC40-A115-8916432DA95C}" type="pres">
      <dgm:prSet presAssocID="{6E881A67-5F99-E948-89BC-E66528BC77C7}" presName="ChildAccent" presStyleLbl="solidFgAcc1" presStyleIdx="11" presStyleCnt="22"/>
      <dgm:spPr/>
    </dgm:pt>
    <dgm:pt modelId="{A34C80A1-7D4B-FC45-B386-D878085F3405}" type="pres">
      <dgm:prSet presAssocID="{6E881A67-5F99-E948-89BC-E66528BC77C7}" presName="Child" presStyleLbl="revTx" presStyleIdx="13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2715F-9E3A-5C4E-BF28-62A9AC7B3EC1}" type="pres">
      <dgm:prSet presAssocID="{5E4A1201-F183-694F-94A1-43AC22DEA8B4}" presName="childComposite" presStyleCnt="0">
        <dgm:presLayoutVars>
          <dgm:chMax val="0"/>
          <dgm:chPref val="0"/>
        </dgm:presLayoutVars>
      </dgm:prSet>
      <dgm:spPr/>
    </dgm:pt>
    <dgm:pt modelId="{8AF64B89-8EAB-3847-9D53-094AB833999B}" type="pres">
      <dgm:prSet presAssocID="{5E4A1201-F183-694F-94A1-43AC22DEA8B4}" presName="ChildAccent" presStyleLbl="solidFgAcc1" presStyleIdx="12" presStyleCnt="22"/>
      <dgm:spPr/>
    </dgm:pt>
    <dgm:pt modelId="{B641EAEF-CCB7-6C40-BA95-4E1F5A5EA4E5}" type="pres">
      <dgm:prSet presAssocID="{5E4A1201-F183-694F-94A1-43AC22DEA8B4}" presName="Child" presStyleLbl="revTx" presStyleIdx="14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712BC-25FA-8441-BCCD-D4FBE7EE51B0}" type="pres">
      <dgm:prSet presAssocID="{4F5F074D-DFB9-B245-889A-A15A1CF9AF53}" presName="childComposite" presStyleCnt="0">
        <dgm:presLayoutVars>
          <dgm:chMax val="0"/>
          <dgm:chPref val="0"/>
        </dgm:presLayoutVars>
      </dgm:prSet>
      <dgm:spPr/>
    </dgm:pt>
    <dgm:pt modelId="{9BC0ECA0-6D81-7945-95FA-F90DAA27F068}" type="pres">
      <dgm:prSet presAssocID="{4F5F074D-DFB9-B245-889A-A15A1CF9AF53}" presName="ChildAccent" presStyleLbl="solidFgAcc1" presStyleIdx="13" presStyleCnt="22"/>
      <dgm:spPr/>
    </dgm:pt>
    <dgm:pt modelId="{3C590559-3156-664F-9E68-C81C10A077D4}" type="pres">
      <dgm:prSet presAssocID="{4F5F074D-DFB9-B245-889A-A15A1CF9AF53}" presName="Child" presStyleLbl="revTx" presStyleIdx="15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430AC-A93C-5A4E-ABD1-59D446B9F2D7}" type="pres">
      <dgm:prSet presAssocID="{C5C4A310-49A3-7F40-9D7F-56350B3192C4}" presName="childComposite" presStyleCnt="0">
        <dgm:presLayoutVars>
          <dgm:chMax val="0"/>
          <dgm:chPref val="0"/>
        </dgm:presLayoutVars>
      </dgm:prSet>
      <dgm:spPr/>
    </dgm:pt>
    <dgm:pt modelId="{98CD8B9F-6E91-A74D-91ED-A8D8D9AE04C0}" type="pres">
      <dgm:prSet presAssocID="{C5C4A310-49A3-7F40-9D7F-56350B3192C4}" presName="ChildAccent" presStyleLbl="solidFgAcc1" presStyleIdx="14" presStyleCnt="22"/>
      <dgm:spPr/>
    </dgm:pt>
    <dgm:pt modelId="{6184022D-4CD7-5C48-B8A2-26BE0A022EB8}" type="pres">
      <dgm:prSet presAssocID="{C5C4A310-49A3-7F40-9D7F-56350B3192C4}" presName="Child" presStyleLbl="revTx" presStyleIdx="16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02999-F91A-EF48-9367-F8D575EF3A59}" type="pres">
      <dgm:prSet presAssocID="{1E59962C-3FFC-104E-9602-0C2F6CD56824}" presName="childComposite" presStyleCnt="0">
        <dgm:presLayoutVars>
          <dgm:chMax val="0"/>
          <dgm:chPref val="0"/>
        </dgm:presLayoutVars>
      </dgm:prSet>
      <dgm:spPr/>
    </dgm:pt>
    <dgm:pt modelId="{E15E68D4-5846-5B40-AB8C-FABAAB24F4C8}" type="pres">
      <dgm:prSet presAssocID="{1E59962C-3FFC-104E-9602-0C2F6CD56824}" presName="ChildAccent" presStyleLbl="solidFgAcc1" presStyleIdx="15" presStyleCnt="22"/>
      <dgm:spPr/>
    </dgm:pt>
    <dgm:pt modelId="{AABBF873-D99D-8C4F-95A6-A4123741CDAF}" type="pres">
      <dgm:prSet presAssocID="{1E59962C-3FFC-104E-9602-0C2F6CD56824}" presName="Child" presStyleLbl="revTx" presStyleIdx="17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91AAC-125B-6640-A626-29C7808275CB}" type="pres">
      <dgm:prSet presAssocID="{198EB782-DCB3-F440-99F5-E4248F59F2B1}" presName="root" presStyleCnt="0">
        <dgm:presLayoutVars>
          <dgm:chMax/>
          <dgm:chPref/>
        </dgm:presLayoutVars>
      </dgm:prSet>
      <dgm:spPr/>
    </dgm:pt>
    <dgm:pt modelId="{35AC5223-2DBB-194D-9B7E-4D2284BEFEF6}" type="pres">
      <dgm:prSet presAssocID="{198EB782-DCB3-F440-99F5-E4248F59F2B1}" presName="rootComposite" presStyleCnt="0">
        <dgm:presLayoutVars/>
      </dgm:prSet>
      <dgm:spPr/>
    </dgm:pt>
    <dgm:pt modelId="{E878F033-9579-BC40-A2F9-1F0A5983D32A}" type="pres">
      <dgm:prSet presAssocID="{198EB782-DCB3-F440-99F5-E4248F59F2B1}" presName="ParentAccent" presStyleLbl="alignNode1" presStyleIdx="2" presStyleCnt="3"/>
      <dgm:spPr/>
    </dgm:pt>
    <dgm:pt modelId="{4E52723F-E9C5-2141-B8AD-24CC605431B9}" type="pres">
      <dgm:prSet presAssocID="{198EB782-DCB3-F440-99F5-E4248F59F2B1}" presName="ParentSmallAccent" presStyleLbl="fgAcc1" presStyleIdx="2" presStyleCnt="3"/>
      <dgm:spPr/>
    </dgm:pt>
    <dgm:pt modelId="{91E2F545-2C34-D94D-9B4B-2C3000D4B5DB}" type="pres">
      <dgm:prSet presAssocID="{198EB782-DCB3-F440-99F5-E4248F59F2B1}" presName="Parent" presStyleLbl="revTx" presStyleIdx="18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5A947-9A4F-AC47-BDEA-8BD7010E5E9F}" type="pres">
      <dgm:prSet presAssocID="{198EB782-DCB3-F440-99F5-E4248F59F2B1}" presName="childShape" presStyleCnt="0">
        <dgm:presLayoutVars>
          <dgm:chMax val="0"/>
          <dgm:chPref val="0"/>
        </dgm:presLayoutVars>
      </dgm:prSet>
      <dgm:spPr/>
    </dgm:pt>
    <dgm:pt modelId="{D244AABC-62AD-F949-82B9-EF84561F383A}" type="pres">
      <dgm:prSet presAssocID="{262F40F0-9C1F-154A-8230-62F9FB0EB2F1}" presName="childComposite" presStyleCnt="0">
        <dgm:presLayoutVars>
          <dgm:chMax val="0"/>
          <dgm:chPref val="0"/>
        </dgm:presLayoutVars>
      </dgm:prSet>
      <dgm:spPr/>
    </dgm:pt>
    <dgm:pt modelId="{34A9025D-592A-4542-BC2E-3E79399B8E77}" type="pres">
      <dgm:prSet presAssocID="{262F40F0-9C1F-154A-8230-62F9FB0EB2F1}" presName="ChildAccent" presStyleLbl="solidFgAcc1" presStyleIdx="16" presStyleCnt="22"/>
      <dgm:spPr/>
    </dgm:pt>
    <dgm:pt modelId="{4D881966-4417-314F-9FA0-343FF222750A}" type="pres">
      <dgm:prSet presAssocID="{262F40F0-9C1F-154A-8230-62F9FB0EB2F1}" presName="Child" presStyleLbl="revTx" presStyleIdx="19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293CE-F90C-454F-A95E-6AD99F789170}" type="pres">
      <dgm:prSet presAssocID="{0C14ADAD-1945-654C-8F9D-32FEF6B0290A}" presName="childComposite" presStyleCnt="0">
        <dgm:presLayoutVars>
          <dgm:chMax val="0"/>
          <dgm:chPref val="0"/>
        </dgm:presLayoutVars>
      </dgm:prSet>
      <dgm:spPr/>
    </dgm:pt>
    <dgm:pt modelId="{DE43ADEF-0BF8-DF44-B503-CB866415A07B}" type="pres">
      <dgm:prSet presAssocID="{0C14ADAD-1945-654C-8F9D-32FEF6B0290A}" presName="ChildAccent" presStyleLbl="solidFgAcc1" presStyleIdx="17" presStyleCnt="22"/>
      <dgm:spPr/>
    </dgm:pt>
    <dgm:pt modelId="{A81B52B6-9C57-124E-A6D1-4B582CB29CD6}" type="pres">
      <dgm:prSet presAssocID="{0C14ADAD-1945-654C-8F9D-32FEF6B0290A}" presName="Child" presStyleLbl="revTx" presStyleIdx="20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F9953-E75B-3B4B-B348-EB303B4735C3}" type="pres">
      <dgm:prSet presAssocID="{A8D8E306-45AD-2640-AF2D-402B0B2B0387}" presName="childComposite" presStyleCnt="0">
        <dgm:presLayoutVars>
          <dgm:chMax val="0"/>
          <dgm:chPref val="0"/>
        </dgm:presLayoutVars>
      </dgm:prSet>
      <dgm:spPr/>
    </dgm:pt>
    <dgm:pt modelId="{A55FFD6C-F470-5C47-938D-D1AF346FD5F6}" type="pres">
      <dgm:prSet presAssocID="{A8D8E306-45AD-2640-AF2D-402B0B2B0387}" presName="ChildAccent" presStyleLbl="solidFgAcc1" presStyleIdx="18" presStyleCnt="22"/>
      <dgm:spPr/>
    </dgm:pt>
    <dgm:pt modelId="{8C914834-96C5-9542-AF1D-B62D2A922798}" type="pres">
      <dgm:prSet presAssocID="{A8D8E306-45AD-2640-AF2D-402B0B2B0387}" presName="Child" presStyleLbl="revTx" presStyleIdx="21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452B1-5794-7745-9902-ADB3777E267E}" type="pres">
      <dgm:prSet presAssocID="{B6B91F0C-E0E5-C04B-9613-5DE4D988A564}" presName="childComposite" presStyleCnt="0">
        <dgm:presLayoutVars>
          <dgm:chMax val="0"/>
          <dgm:chPref val="0"/>
        </dgm:presLayoutVars>
      </dgm:prSet>
      <dgm:spPr/>
    </dgm:pt>
    <dgm:pt modelId="{1DA383EE-51E5-0B45-8408-BE7ECE433284}" type="pres">
      <dgm:prSet presAssocID="{B6B91F0C-E0E5-C04B-9613-5DE4D988A564}" presName="ChildAccent" presStyleLbl="solidFgAcc1" presStyleIdx="19" presStyleCnt="22"/>
      <dgm:spPr/>
    </dgm:pt>
    <dgm:pt modelId="{09F6C543-578C-2E4A-A30F-825C53D56BE0}" type="pres">
      <dgm:prSet presAssocID="{B6B91F0C-E0E5-C04B-9613-5DE4D988A564}" presName="Child" presStyleLbl="revTx" presStyleIdx="22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132FF-EF23-2A4B-9334-345734CFB321}" type="pres">
      <dgm:prSet presAssocID="{D8C71403-B683-3D47-80C3-31F3BD8ECA9C}" presName="childComposite" presStyleCnt="0">
        <dgm:presLayoutVars>
          <dgm:chMax val="0"/>
          <dgm:chPref val="0"/>
        </dgm:presLayoutVars>
      </dgm:prSet>
      <dgm:spPr/>
    </dgm:pt>
    <dgm:pt modelId="{05EDDFC1-7C35-954C-BB61-B7D64477A700}" type="pres">
      <dgm:prSet presAssocID="{D8C71403-B683-3D47-80C3-31F3BD8ECA9C}" presName="ChildAccent" presStyleLbl="solidFgAcc1" presStyleIdx="20" presStyleCnt="22"/>
      <dgm:spPr/>
    </dgm:pt>
    <dgm:pt modelId="{F9D87FC0-62FB-DC47-87AB-08AEB6B81CC1}" type="pres">
      <dgm:prSet presAssocID="{D8C71403-B683-3D47-80C3-31F3BD8ECA9C}" presName="Child" presStyleLbl="revTx" presStyleIdx="23" presStyleCnt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9B3B6-E104-9F4F-A1D2-44A8200C4B54}" type="pres">
      <dgm:prSet presAssocID="{FDC32064-4586-684E-9EC6-E496D5FF0F7A}" presName="childComposite" presStyleCnt="0">
        <dgm:presLayoutVars>
          <dgm:chMax val="0"/>
          <dgm:chPref val="0"/>
        </dgm:presLayoutVars>
      </dgm:prSet>
      <dgm:spPr/>
    </dgm:pt>
    <dgm:pt modelId="{EFABDEB0-EB50-9143-930B-6D4832ACCC57}" type="pres">
      <dgm:prSet presAssocID="{FDC32064-4586-684E-9EC6-E496D5FF0F7A}" presName="ChildAccent" presStyleLbl="solidFgAcc1" presStyleIdx="21" presStyleCnt="22"/>
      <dgm:spPr/>
    </dgm:pt>
    <dgm:pt modelId="{66828068-E6D2-E942-9620-50E0757882EC}" type="pres">
      <dgm:prSet presAssocID="{FDC32064-4586-684E-9EC6-E496D5FF0F7A}" presName="Child" presStyleLbl="revTx" presStyleIdx="24" presStyleCnt="25" custScaleY="140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24775F-ACA3-7D4C-B288-E4B37487FF5C}" type="presOf" srcId="{C5C4A310-49A3-7F40-9D7F-56350B3192C4}" destId="{6184022D-4CD7-5C48-B8A2-26BE0A022EB8}" srcOrd="0" destOrd="0" presId="urn:microsoft.com/office/officeart/2008/layout/SquareAccentList"/>
    <dgm:cxn modelId="{98A5E065-B6C8-1247-ADAE-06B7EE0AAE17}" srcId="{40E203A6-A1DC-0D4C-BC0E-46A10DCC8B3F}" destId="{1A66B420-5B26-0344-AB59-55E8247C18CB}" srcOrd="0" destOrd="0" parTransId="{28B99CAC-7940-D949-A531-1A0F2583502B}" sibTransId="{813E06AB-9AB6-8C41-8369-4686BE472504}"/>
    <dgm:cxn modelId="{C5D414CA-7E31-A847-8C36-C92989E6816A}" srcId="{EBFD09A9-33E1-904E-999B-009B6D662B22}" destId="{03B4ECCE-B615-8343-8BEA-5462B42973E6}" srcOrd="0" destOrd="0" parTransId="{1FF48486-DE82-D64E-9A65-01E4D686B737}" sibTransId="{2143FD26-A9E1-AF42-AC88-C1086B0623BB}"/>
    <dgm:cxn modelId="{E2ED6A89-867B-9544-9787-3A2DA9612F32}" type="presOf" srcId="{B6B91F0C-E0E5-C04B-9613-5DE4D988A564}" destId="{09F6C543-578C-2E4A-A30F-825C53D56BE0}" srcOrd="0" destOrd="0" presId="urn:microsoft.com/office/officeart/2008/layout/SquareAccentList"/>
    <dgm:cxn modelId="{FBA637F5-2F78-5141-9A6F-633324095142}" type="presOf" srcId="{6E881A67-5F99-E948-89BC-E66528BC77C7}" destId="{A34C80A1-7D4B-FC45-B386-D878085F3405}" srcOrd="0" destOrd="0" presId="urn:microsoft.com/office/officeart/2008/layout/SquareAccentList"/>
    <dgm:cxn modelId="{F317D612-DAE3-D24C-8E3E-9B33B04FE9F1}" srcId="{EBFD09A9-33E1-904E-999B-009B6D662B22}" destId="{C5C4A310-49A3-7F40-9D7F-56350B3192C4}" srcOrd="7" destOrd="0" parTransId="{040C19BF-88C1-3343-A077-4762136D1988}" sibTransId="{D464100E-BD9C-5641-B1AE-6F17D754F3A1}"/>
    <dgm:cxn modelId="{35862C12-248D-DE43-B957-CCFDE373B1BC}" srcId="{1A66B420-5B26-0344-AB59-55E8247C18CB}" destId="{8135E854-8532-F146-9067-2F053621371B}" srcOrd="2" destOrd="0" parTransId="{62867845-5D68-0B4E-86B7-0B6F694E37BC}" sibTransId="{78C31090-968B-F044-BBA5-7942FA721688}"/>
    <dgm:cxn modelId="{3EE1F435-D50A-6B40-8069-C9A47822CD08}" type="presOf" srcId="{198EB782-DCB3-F440-99F5-E4248F59F2B1}" destId="{91E2F545-2C34-D94D-9B4B-2C3000D4B5DB}" srcOrd="0" destOrd="0" presId="urn:microsoft.com/office/officeart/2008/layout/SquareAccentList"/>
    <dgm:cxn modelId="{979A336D-50B4-EC4E-B237-1F80ADED1E69}" type="presOf" srcId="{2310EDAE-0E7D-7644-BD61-CB5376ECE399}" destId="{E2E0ABB7-8042-ED44-8771-BD1DEBB7C430}" srcOrd="0" destOrd="0" presId="urn:microsoft.com/office/officeart/2008/layout/SquareAccentList"/>
    <dgm:cxn modelId="{3282D035-D34E-5647-87BD-C332CE7822FF}" srcId="{EBFD09A9-33E1-904E-999B-009B6D662B22}" destId="{5E4A1201-F183-694F-94A1-43AC22DEA8B4}" srcOrd="5" destOrd="0" parTransId="{B2D0C238-9B8B-F040-B9F3-E6326F01E081}" sibTransId="{7241B3B1-CC08-384F-9076-8371725D3AB9}"/>
    <dgm:cxn modelId="{2FBF7F09-7CA7-1D43-99A3-98D22C86167B}" srcId="{198EB782-DCB3-F440-99F5-E4248F59F2B1}" destId="{262F40F0-9C1F-154A-8230-62F9FB0EB2F1}" srcOrd="0" destOrd="0" parTransId="{C329FB4C-BC17-D940-BD89-653B6CC16B25}" sibTransId="{3184D309-434E-184A-83D7-FC0F337162A1}"/>
    <dgm:cxn modelId="{FA0E199B-3F86-E74A-9F31-FE58B1480AA2}" type="presOf" srcId="{F819D8D6-503D-2945-906A-41E389A55409}" destId="{A6D78EDE-8525-D54C-9E62-26F0D91EB870}" srcOrd="0" destOrd="0" presId="urn:microsoft.com/office/officeart/2008/layout/SquareAccentList"/>
    <dgm:cxn modelId="{781B53CA-246D-BF4E-8859-CEBF4112E8F2}" srcId="{198EB782-DCB3-F440-99F5-E4248F59F2B1}" destId="{FDC32064-4586-684E-9EC6-E496D5FF0F7A}" srcOrd="5" destOrd="0" parTransId="{495B4F29-6F55-924D-B618-C616709516A0}" sibTransId="{C3737FC6-0187-2C4A-8F9B-16D9253D1C34}"/>
    <dgm:cxn modelId="{718E8578-A11F-1D47-84D7-8457E91554A4}" type="presOf" srcId="{D8C71403-B683-3D47-80C3-31F3BD8ECA9C}" destId="{F9D87FC0-62FB-DC47-87AB-08AEB6B81CC1}" srcOrd="0" destOrd="0" presId="urn:microsoft.com/office/officeart/2008/layout/SquareAccentList"/>
    <dgm:cxn modelId="{5A1F0785-66C1-714F-B03E-B36F34DF8EFE}" srcId="{1A66B420-5B26-0344-AB59-55E8247C18CB}" destId="{1987E724-B80C-354B-A07D-06971EE14C5F}" srcOrd="3" destOrd="0" parTransId="{24D2C01A-A8FD-2440-B693-14D3D0731A5C}" sibTransId="{E8EF8324-8B40-D84B-9A7D-825D881476C9}"/>
    <dgm:cxn modelId="{402D0F38-8024-4A4F-8CC9-BA84DDB7A4E5}" type="presOf" srcId="{9586D8B6-4FD1-0D4A-A6D3-27B0B4B4C06E}" destId="{F92B274E-B200-E944-B0FC-F48B7417B6A7}" srcOrd="0" destOrd="0" presId="urn:microsoft.com/office/officeart/2008/layout/SquareAccentList"/>
    <dgm:cxn modelId="{3B4A5A79-F99A-DC4A-A87C-542138291045}" srcId="{EBFD09A9-33E1-904E-999B-009B6D662B22}" destId="{9586D8B6-4FD1-0D4A-A6D3-27B0B4B4C06E}" srcOrd="1" destOrd="0" parTransId="{0F76C0D3-A144-2A4E-8308-49DE95919231}" sibTransId="{8B083741-ED6D-384D-9263-559DD74BEB58}"/>
    <dgm:cxn modelId="{08113942-8B18-C947-ACC8-5297E7A40552}" type="presOf" srcId="{1E59962C-3FFC-104E-9602-0C2F6CD56824}" destId="{AABBF873-D99D-8C4F-95A6-A4123741CDAF}" srcOrd="0" destOrd="0" presId="urn:microsoft.com/office/officeart/2008/layout/SquareAccentList"/>
    <dgm:cxn modelId="{664620D4-941B-EB4F-AC41-47910DF79089}" type="presOf" srcId="{40E203A6-A1DC-0D4C-BC0E-46A10DCC8B3F}" destId="{A10B1B9A-D463-5C4F-B6FC-B6A7A1EFC2F9}" srcOrd="0" destOrd="0" presId="urn:microsoft.com/office/officeart/2008/layout/SquareAccentList"/>
    <dgm:cxn modelId="{45E43F63-D472-A247-AD78-A628EEEE43B9}" srcId="{40E203A6-A1DC-0D4C-BC0E-46A10DCC8B3F}" destId="{198EB782-DCB3-F440-99F5-E4248F59F2B1}" srcOrd="2" destOrd="0" parTransId="{B4A32DC4-BA97-4544-90CD-E254B856EB0E}" sibTransId="{8F52555E-4372-614D-A7EF-815233949615}"/>
    <dgm:cxn modelId="{DF618FF3-BE82-D74E-BB5D-507D2CD8C962}" srcId="{EBFD09A9-33E1-904E-999B-009B6D662B22}" destId="{44462D85-5658-BF4B-A786-6DD6F579BC5B}" srcOrd="3" destOrd="0" parTransId="{4125396E-9DB9-EB44-8702-2E9A74E0D8B7}" sibTransId="{169DFB04-C52A-8241-99CF-AEDFBB1346F8}"/>
    <dgm:cxn modelId="{829354C6-DA94-DF46-BFAF-C97069C71733}" type="presOf" srcId="{0C14ADAD-1945-654C-8F9D-32FEF6B0290A}" destId="{A81B52B6-9C57-124E-A6D1-4B582CB29CD6}" srcOrd="0" destOrd="0" presId="urn:microsoft.com/office/officeart/2008/layout/SquareAccentList"/>
    <dgm:cxn modelId="{208FAB19-8CBC-4443-9B95-8878C8632CDE}" srcId="{198EB782-DCB3-F440-99F5-E4248F59F2B1}" destId="{D8C71403-B683-3D47-80C3-31F3BD8ECA9C}" srcOrd="4" destOrd="0" parTransId="{A84D0D28-1C5C-5C47-8E38-77F561926D3D}" sibTransId="{2DFD16B1-C785-BD4B-AD3C-24948ED27C45}"/>
    <dgm:cxn modelId="{DEEB3AC4-B5A1-F242-B890-ADB7CCC27D29}" type="presOf" srcId="{4072A8AD-CF08-1D41-A1DF-96ECB314C609}" destId="{97F96557-A3CB-0844-BAF9-626D48CDBF9D}" srcOrd="0" destOrd="0" presId="urn:microsoft.com/office/officeart/2008/layout/SquareAccentList"/>
    <dgm:cxn modelId="{831433F5-C64C-DB4E-95BD-4B3A5AD683D5}" type="presOf" srcId="{97707146-9688-D14C-900E-294552591C0E}" destId="{96B46F46-4ADD-DE42-9FBF-C59BE65E39CE}" srcOrd="0" destOrd="0" presId="urn:microsoft.com/office/officeart/2008/layout/SquareAccentList"/>
    <dgm:cxn modelId="{F0B6C244-FC56-B44A-895A-56DC895FACBF}" srcId="{EBFD09A9-33E1-904E-999B-009B6D662B22}" destId="{1E59962C-3FFC-104E-9602-0C2F6CD56824}" srcOrd="8" destOrd="0" parTransId="{D9E3CBC1-0580-0948-BAF5-06326E4CEEFC}" sibTransId="{15D27ABE-6A04-F74B-AF42-58DED1121E7D}"/>
    <dgm:cxn modelId="{705BE370-BD24-DB47-BF04-0AFD03E7CA2D}" type="presOf" srcId="{FDC32064-4586-684E-9EC6-E496D5FF0F7A}" destId="{66828068-E6D2-E942-9620-50E0757882EC}" srcOrd="0" destOrd="0" presId="urn:microsoft.com/office/officeart/2008/layout/SquareAccentList"/>
    <dgm:cxn modelId="{C4387E5F-294F-1E44-890C-AFAA2A886A82}" type="presOf" srcId="{A8D8E306-45AD-2640-AF2D-402B0B2B0387}" destId="{8C914834-96C5-9542-AF1D-B62D2A922798}" srcOrd="0" destOrd="0" presId="urn:microsoft.com/office/officeart/2008/layout/SquareAccentList"/>
    <dgm:cxn modelId="{E01C7EA2-D029-7B4A-9A9B-AF3C531AA089}" srcId="{1A66B420-5B26-0344-AB59-55E8247C18CB}" destId="{F819D8D6-503D-2945-906A-41E389A55409}" srcOrd="1" destOrd="0" parTransId="{1EDA9A12-E2AD-FB4A-B855-E62466229A4D}" sibTransId="{D41F809D-345D-2D48-B481-1B5D432B159E}"/>
    <dgm:cxn modelId="{93BF8AFF-77EE-E742-885A-17E2416C33DE}" srcId="{40E203A6-A1DC-0D4C-BC0E-46A10DCC8B3F}" destId="{EBFD09A9-33E1-904E-999B-009B6D662B22}" srcOrd="1" destOrd="0" parTransId="{D0759613-910D-734A-B2C8-36816179567F}" sibTransId="{9D6A6EFA-BE84-8A45-A57A-DCEBF160E4A7}"/>
    <dgm:cxn modelId="{B3C6DF98-001F-3F45-9CE9-E76EDB97C371}" type="presOf" srcId="{262F40F0-9C1F-154A-8230-62F9FB0EB2F1}" destId="{4D881966-4417-314F-9FA0-343FF222750A}" srcOrd="0" destOrd="0" presId="urn:microsoft.com/office/officeart/2008/layout/SquareAccentList"/>
    <dgm:cxn modelId="{02D68AA6-2C05-104C-9204-EC06C47BB28E}" type="presOf" srcId="{1A66B420-5B26-0344-AB59-55E8247C18CB}" destId="{469738E1-26BE-BA4E-9ABC-CDB7A43C7435}" srcOrd="0" destOrd="0" presId="urn:microsoft.com/office/officeart/2008/layout/SquareAccentList"/>
    <dgm:cxn modelId="{76AADFC1-A691-B144-995F-9C0CB60FBD68}" srcId="{198EB782-DCB3-F440-99F5-E4248F59F2B1}" destId="{A8D8E306-45AD-2640-AF2D-402B0B2B0387}" srcOrd="2" destOrd="0" parTransId="{C677DA90-17BB-214C-B9AF-92D51794EE21}" sibTransId="{AF9D8328-ECF8-4241-A39E-C216B182A211}"/>
    <dgm:cxn modelId="{C3C4DDBC-4FCF-C948-907C-DF5B8B164F3F}" type="presOf" srcId="{EBFD09A9-33E1-904E-999B-009B6D662B22}" destId="{1DACA1A2-0F8F-8A49-8FF3-46DC85D395CF}" srcOrd="0" destOrd="0" presId="urn:microsoft.com/office/officeart/2008/layout/SquareAccentList"/>
    <dgm:cxn modelId="{CAFD24D5-7865-AE43-8A18-F4CEF504CF68}" type="presOf" srcId="{03B4ECCE-B615-8343-8BEA-5462B42973E6}" destId="{BC3B4A2B-9158-0A47-A411-A302BE958B3B}" srcOrd="0" destOrd="0" presId="urn:microsoft.com/office/officeart/2008/layout/SquareAccentList"/>
    <dgm:cxn modelId="{E32DCF4B-152C-CF4D-8273-6D01719256D2}" type="presOf" srcId="{5E4A1201-F183-694F-94A1-43AC22DEA8B4}" destId="{B641EAEF-CCB7-6C40-BA95-4E1F5A5EA4E5}" srcOrd="0" destOrd="0" presId="urn:microsoft.com/office/officeart/2008/layout/SquareAccentList"/>
    <dgm:cxn modelId="{32BAE391-F90A-CE47-BB43-3C814578A162}" srcId="{EBFD09A9-33E1-904E-999B-009B6D662B22}" destId="{6E881A67-5F99-E948-89BC-E66528BC77C7}" srcOrd="4" destOrd="0" parTransId="{D3B5BA42-2AE7-5A43-AAB1-82B39F3736D4}" sibTransId="{39EA4D6C-DCF9-4349-92E5-7C0F265F6B97}"/>
    <dgm:cxn modelId="{4DBEBD77-3B39-9D4C-B5CD-340B31CFFBD5}" type="presOf" srcId="{99FDCAC3-BF14-3947-91CD-88A1A03B556F}" destId="{DA276DF0-F317-B84F-AF09-24CF73C4E5C9}" srcOrd="0" destOrd="0" presId="urn:microsoft.com/office/officeart/2008/layout/SquareAccentList"/>
    <dgm:cxn modelId="{11D18ADE-C2C3-7145-BDB6-FA5E8502152C}" type="presOf" srcId="{1987E724-B80C-354B-A07D-06971EE14C5F}" destId="{28257946-76EF-284A-B1A2-D8A50DB106D2}" srcOrd="0" destOrd="0" presId="urn:microsoft.com/office/officeart/2008/layout/SquareAccentList"/>
    <dgm:cxn modelId="{9977075F-88A5-AD48-9C10-AB245E75D7A7}" type="presOf" srcId="{44462D85-5658-BF4B-A786-6DD6F579BC5B}" destId="{0BA34655-379B-7A40-B361-1182E759044D}" srcOrd="0" destOrd="0" presId="urn:microsoft.com/office/officeart/2008/layout/SquareAccentList"/>
    <dgm:cxn modelId="{CA19D8D3-DFA6-9844-ACD8-9D9A705F8D8E}" srcId="{1A66B420-5B26-0344-AB59-55E8247C18CB}" destId="{97707146-9688-D14C-900E-294552591C0E}" srcOrd="4" destOrd="0" parTransId="{801CC72E-A29A-9448-BDBE-383C5175C82F}" sibTransId="{D253BED2-D92C-6049-8DAE-34F0C33DB92E}"/>
    <dgm:cxn modelId="{34E48C21-7750-5447-883E-4D8671D12159}" srcId="{EBFD09A9-33E1-904E-999B-009B6D662B22}" destId="{B946FF97-9FC0-254F-BB7F-8919E8D9C19D}" srcOrd="2" destOrd="0" parTransId="{9370EA21-EEFC-1949-AA00-552026E96FD7}" sibTransId="{2D9EF6AA-B944-1549-9DAF-4097F463B8CF}"/>
    <dgm:cxn modelId="{5A822FCB-E62F-3D46-959D-3B2C71B04539}" type="presOf" srcId="{4F5F074D-DFB9-B245-889A-A15A1CF9AF53}" destId="{3C590559-3156-664F-9E68-C81C10A077D4}" srcOrd="0" destOrd="0" presId="urn:microsoft.com/office/officeart/2008/layout/SquareAccentList"/>
    <dgm:cxn modelId="{41E32997-A278-5340-8E3A-806537F392FE}" srcId="{1A66B420-5B26-0344-AB59-55E8247C18CB}" destId="{4072A8AD-CF08-1D41-A1DF-96ECB314C609}" srcOrd="6" destOrd="0" parTransId="{34F9ED8B-3D68-8046-B486-5B4EE4D38EE0}" sibTransId="{4BFF25A9-7843-3F42-AAAE-8B38FCE6F21C}"/>
    <dgm:cxn modelId="{D8323F9F-2884-7C49-A0AC-211A0160CAFC}" type="presOf" srcId="{B946FF97-9FC0-254F-BB7F-8919E8D9C19D}" destId="{6DDD942B-5274-384D-BAE4-126ACF982D72}" srcOrd="0" destOrd="0" presId="urn:microsoft.com/office/officeart/2008/layout/SquareAccentList"/>
    <dgm:cxn modelId="{2E1EB5FF-6DBD-D04C-B7EE-DD59B60A1E52}" srcId="{198EB782-DCB3-F440-99F5-E4248F59F2B1}" destId="{B6B91F0C-E0E5-C04B-9613-5DE4D988A564}" srcOrd="3" destOrd="0" parTransId="{F07AF61A-ED18-7344-B3F0-C1183B29C35B}" sibTransId="{823797BB-5012-4A48-92E9-4BBD0A298FA9}"/>
    <dgm:cxn modelId="{EF2D083A-F13F-6349-AE97-168D1300E8C2}" srcId="{198EB782-DCB3-F440-99F5-E4248F59F2B1}" destId="{0C14ADAD-1945-654C-8F9D-32FEF6B0290A}" srcOrd="1" destOrd="0" parTransId="{B95E9AD2-CB19-9042-85E7-58CB7E49624B}" sibTransId="{C27E91EC-32D9-4147-85A0-36120BE05863}"/>
    <dgm:cxn modelId="{2161DA1B-A863-9F4C-A170-79EE71D0E2C2}" srcId="{1A66B420-5B26-0344-AB59-55E8247C18CB}" destId="{99FDCAC3-BF14-3947-91CD-88A1A03B556F}" srcOrd="5" destOrd="0" parTransId="{7D987BD9-4971-D44D-879A-AE5959E3B9D5}" sibTransId="{D71CEFBE-BBE8-6D44-B003-BC5BFDF88985}"/>
    <dgm:cxn modelId="{9164054B-09AF-9F4F-BE79-B81773A2C78C}" type="presOf" srcId="{8135E854-8532-F146-9067-2F053621371B}" destId="{A78242FA-C829-1B48-9F08-67F7599614FD}" srcOrd="0" destOrd="0" presId="urn:microsoft.com/office/officeart/2008/layout/SquareAccentList"/>
    <dgm:cxn modelId="{B60402D4-76E2-CD49-AABD-F30BE09D2064}" srcId="{1A66B420-5B26-0344-AB59-55E8247C18CB}" destId="{2310EDAE-0E7D-7644-BD61-CB5376ECE399}" srcOrd="0" destOrd="0" parTransId="{FCADE57B-615B-024E-A1A4-07300908EE2F}" sibTransId="{049644AB-4545-DE4F-845A-EABDF3BBCBB6}"/>
    <dgm:cxn modelId="{7FE2E936-6CA0-7D4C-AB3E-7DDCFEB3D33D}" srcId="{EBFD09A9-33E1-904E-999B-009B6D662B22}" destId="{4F5F074D-DFB9-B245-889A-A15A1CF9AF53}" srcOrd="6" destOrd="0" parTransId="{86978DCA-0C44-5B41-9A49-FDAF03F75290}" sibTransId="{BBDA2ED7-C4EC-F947-919E-F3B94A556245}"/>
    <dgm:cxn modelId="{9FDA0A84-9614-6644-B06B-4F5DE5005A33}" type="presParOf" srcId="{A10B1B9A-D463-5C4F-B6FC-B6A7A1EFC2F9}" destId="{31F8E867-D61B-8842-B85B-41FB4432C1E6}" srcOrd="0" destOrd="0" presId="urn:microsoft.com/office/officeart/2008/layout/SquareAccentList"/>
    <dgm:cxn modelId="{1AF0DD08-9A9A-D948-A43C-008339F9C8FA}" type="presParOf" srcId="{31F8E867-D61B-8842-B85B-41FB4432C1E6}" destId="{D33FBFA8-7C10-DC46-9EB2-0078E51F87AA}" srcOrd="0" destOrd="0" presId="urn:microsoft.com/office/officeart/2008/layout/SquareAccentList"/>
    <dgm:cxn modelId="{A7FD9F21-8ED4-8049-97C9-7F7E96C4D9D0}" type="presParOf" srcId="{D33FBFA8-7C10-DC46-9EB2-0078E51F87AA}" destId="{BEDBA13F-2A09-F740-98C3-47823D40461F}" srcOrd="0" destOrd="0" presId="urn:microsoft.com/office/officeart/2008/layout/SquareAccentList"/>
    <dgm:cxn modelId="{7035D158-298E-214D-975E-986C28AB4ACD}" type="presParOf" srcId="{D33FBFA8-7C10-DC46-9EB2-0078E51F87AA}" destId="{540DA0C3-4D05-9745-9B2C-5AB0789A913E}" srcOrd="1" destOrd="0" presId="urn:microsoft.com/office/officeart/2008/layout/SquareAccentList"/>
    <dgm:cxn modelId="{31ACF2C3-B358-2B4D-BEC0-A935DC2E1756}" type="presParOf" srcId="{D33FBFA8-7C10-DC46-9EB2-0078E51F87AA}" destId="{469738E1-26BE-BA4E-9ABC-CDB7A43C7435}" srcOrd="2" destOrd="0" presId="urn:microsoft.com/office/officeart/2008/layout/SquareAccentList"/>
    <dgm:cxn modelId="{807F6802-CB4B-5841-8C55-9D0FBE101FE5}" type="presParOf" srcId="{31F8E867-D61B-8842-B85B-41FB4432C1E6}" destId="{78FEDB0E-44F6-3A4D-8661-1FB988F537A2}" srcOrd="1" destOrd="0" presId="urn:microsoft.com/office/officeart/2008/layout/SquareAccentList"/>
    <dgm:cxn modelId="{70149518-F4A3-FC43-B50D-D23F1C5DF2EC}" type="presParOf" srcId="{78FEDB0E-44F6-3A4D-8661-1FB988F537A2}" destId="{E2FBB846-3E94-8341-A5D3-A62DBDD770F8}" srcOrd="0" destOrd="0" presId="urn:microsoft.com/office/officeart/2008/layout/SquareAccentList"/>
    <dgm:cxn modelId="{E6DE73A2-4ACD-8A4C-BF96-C82B9697465F}" type="presParOf" srcId="{E2FBB846-3E94-8341-A5D3-A62DBDD770F8}" destId="{8E7A768B-F1BB-5546-848B-4E891C795612}" srcOrd="0" destOrd="0" presId="urn:microsoft.com/office/officeart/2008/layout/SquareAccentList"/>
    <dgm:cxn modelId="{E3C3CD7A-467A-C24F-A0CB-7BF017640251}" type="presParOf" srcId="{E2FBB846-3E94-8341-A5D3-A62DBDD770F8}" destId="{E2E0ABB7-8042-ED44-8771-BD1DEBB7C430}" srcOrd="1" destOrd="0" presId="urn:microsoft.com/office/officeart/2008/layout/SquareAccentList"/>
    <dgm:cxn modelId="{1F7C9578-9C83-D44C-A576-76D27DBF139A}" type="presParOf" srcId="{78FEDB0E-44F6-3A4D-8661-1FB988F537A2}" destId="{AFD6AF59-7B06-CF48-B07D-4F0E5BE0F691}" srcOrd="1" destOrd="0" presId="urn:microsoft.com/office/officeart/2008/layout/SquareAccentList"/>
    <dgm:cxn modelId="{BE2045A7-800A-5842-8F57-8A85CA0079F4}" type="presParOf" srcId="{AFD6AF59-7B06-CF48-B07D-4F0E5BE0F691}" destId="{62D72948-549C-F741-9264-A57276B8F444}" srcOrd="0" destOrd="0" presId="urn:microsoft.com/office/officeart/2008/layout/SquareAccentList"/>
    <dgm:cxn modelId="{C221C90D-68E0-6444-ABBD-5A6974EA400D}" type="presParOf" srcId="{AFD6AF59-7B06-CF48-B07D-4F0E5BE0F691}" destId="{A6D78EDE-8525-D54C-9E62-26F0D91EB870}" srcOrd="1" destOrd="0" presId="urn:microsoft.com/office/officeart/2008/layout/SquareAccentList"/>
    <dgm:cxn modelId="{53CE2A9F-AD05-3C47-A6A7-08703A921B0C}" type="presParOf" srcId="{78FEDB0E-44F6-3A4D-8661-1FB988F537A2}" destId="{FC97C822-2167-F74D-AC2A-4E5E43CC5454}" srcOrd="2" destOrd="0" presId="urn:microsoft.com/office/officeart/2008/layout/SquareAccentList"/>
    <dgm:cxn modelId="{5DD283C1-D141-9243-B268-1596EFDF615D}" type="presParOf" srcId="{FC97C822-2167-F74D-AC2A-4E5E43CC5454}" destId="{D4777EB0-25E8-B446-ACD4-5E39452AA40A}" srcOrd="0" destOrd="0" presId="urn:microsoft.com/office/officeart/2008/layout/SquareAccentList"/>
    <dgm:cxn modelId="{E9F4EB5C-DA75-7541-B7D5-B002D84DBFE7}" type="presParOf" srcId="{FC97C822-2167-F74D-AC2A-4E5E43CC5454}" destId="{A78242FA-C829-1B48-9F08-67F7599614FD}" srcOrd="1" destOrd="0" presId="urn:microsoft.com/office/officeart/2008/layout/SquareAccentList"/>
    <dgm:cxn modelId="{BD3F1C2A-6A51-4040-8DAE-063A8DE8BC0D}" type="presParOf" srcId="{78FEDB0E-44F6-3A4D-8661-1FB988F537A2}" destId="{1321C3CE-CDD3-3C44-8EC9-3B28E724F6E3}" srcOrd="3" destOrd="0" presId="urn:microsoft.com/office/officeart/2008/layout/SquareAccentList"/>
    <dgm:cxn modelId="{B5CDD0B9-BBF1-044F-9EFD-32C973EAD6EF}" type="presParOf" srcId="{1321C3CE-CDD3-3C44-8EC9-3B28E724F6E3}" destId="{A4758508-2F53-7548-B7D0-DFA4C305F191}" srcOrd="0" destOrd="0" presId="urn:microsoft.com/office/officeart/2008/layout/SquareAccentList"/>
    <dgm:cxn modelId="{5D0D67F9-D0A7-3644-B0C6-34F8ADC6CFB2}" type="presParOf" srcId="{1321C3CE-CDD3-3C44-8EC9-3B28E724F6E3}" destId="{28257946-76EF-284A-B1A2-D8A50DB106D2}" srcOrd="1" destOrd="0" presId="urn:microsoft.com/office/officeart/2008/layout/SquareAccentList"/>
    <dgm:cxn modelId="{60B3A74A-CADD-EA49-B971-3C862665646B}" type="presParOf" srcId="{78FEDB0E-44F6-3A4D-8661-1FB988F537A2}" destId="{448DEF02-6CB1-0545-AA3D-AF55104C3A06}" srcOrd="4" destOrd="0" presId="urn:microsoft.com/office/officeart/2008/layout/SquareAccentList"/>
    <dgm:cxn modelId="{DEB2EBF3-1013-F745-8194-3BD2CB6DB7FC}" type="presParOf" srcId="{448DEF02-6CB1-0545-AA3D-AF55104C3A06}" destId="{6A6A42D9-BEDC-E141-8ACB-92D4F5C63F83}" srcOrd="0" destOrd="0" presId="urn:microsoft.com/office/officeart/2008/layout/SquareAccentList"/>
    <dgm:cxn modelId="{64E2BC65-B218-2C40-9535-B32C86E13733}" type="presParOf" srcId="{448DEF02-6CB1-0545-AA3D-AF55104C3A06}" destId="{96B46F46-4ADD-DE42-9FBF-C59BE65E39CE}" srcOrd="1" destOrd="0" presId="urn:microsoft.com/office/officeart/2008/layout/SquareAccentList"/>
    <dgm:cxn modelId="{BAA5EAEB-10C8-764D-BAD7-6CC174906870}" type="presParOf" srcId="{78FEDB0E-44F6-3A4D-8661-1FB988F537A2}" destId="{7AD25B2F-72DB-CC42-BA89-B70038F8DD75}" srcOrd="5" destOrd="0" presId="urn:microsoft.com/office/officeart/2008/layout/SquareAccentList"/>
    <dgm:cxn modelId="{DC02D7BE-4122-7A48-B8F0-99E0ABD17F5B}" type="presParOf" srcId="{7AD25B2F-72DB-CC42-BA89-B70038F8DD75}" destId="{448D4969-222B-044D-B9A8-8D7B92DC7BF6}" srcOrd="0" destOrd="0" presId="urn:microsoft.com/office/officeart/2008/layout/SquareAccentList"/>
    <dgm:cxn modelId="{B4CF1CBE-B82E-8F44-995D-E15E2E62EA1F}" type="presParOf" srcId="{7AD25B2F-72DB-CC42-BA89-B70038F8DD75}" destId="{DA276DF0-F317-B84F-AF09-24CF73C4E5C9}" srcOrd="1" destOrd="0" presId="urn:microsoft.com/office/officeart/2008/layout/SquareAccentList"/>
    <dgm:cxn modelId="{4743FE6D-2DFB-C444-9E1F-70FDDF6B23C5}" type="presParOf" srcId="{78FEDB0E-44F6-3A4D-8661-1FB988F537A2}" destId="{7BEBADCB-E9DD-5044-8F42-8FE8B976BCE4}" srcOrd="6" destOrd="0" presId="urn:microsoft.com/office/officeart/2008/layout/SquareAccentList"/>
    <dgm:cxn modelId="{0BFD4341-6B44-2249-AD62-3979E9E43293}" type="presParOf" srcId="{7BEBADCB-E9DD-5044-8F42-8FE8B976BCE4}" destId="{2A89F123-3DD6-1644-B3DB-E8C3815F737A}" srcOrd="0" destOrd="0" presId="urn:microsoft.com/office/officeart/2008/layout/SquareAccentList"/>
    <dgm:cxn modelId="{7E3D7E0A-97FB-5247-B15C-A41DD695F7A5}" type="presParOf" srcId="{7BEBADCB-E9DD-5044-8F42-8FE8B976BCE4}" destId="{97F96557-A3CB-0844-BAF9-626D48CDBF9D}" srcOrd="1" destOrd="0" presId="urn:microsoft.com/office/officeart/2008/layout/SquareAccentList"/>
    <dgm:cxn modelId="{F7108386-7369-1F4A-9660-AD6871882B68}" type="presParOf" srcId="{A10B1B9A-D463-5C4F-B6FC-B6A7A1EFC2F9}" destId="{06EE200C-7C7E-DD48-BC5D-8C00E243B242}" srcOrd="1" destOrd="0" presId="urn:microsoft.com/office/officeart/2008/layout/SquareAccentList"/>
    <dgm:cxn modelId="{BF89ED9E-810E-FF45-8FBF-F71723918FF6}" type="presParOf" srcId="{06EE200C-7C7E-DD48-BC5D-8C00E243B242}" destId="{D48EB4DD-EA27-1E4B-A9C1-6F5318507CDF}" srcOrd="0" destOrd="0" presId="urn:microsoft.com/office/officeart/2008/layout/SquareAccentList"/>
    <dgm:cxn modelId="{0C423739-5CA3-0B48-B8C9-64D1D1DE3C18}" type="presParOf" srcId="{D48EB4DD-EA27-1E4B-A9C1-6F5318507CDF}" destId="{E2FF78B9-B85D-8041-A060-156CA0BFE4C9}" srcOrd="0" destOrd="0" presId="urn:microsoft.com/office/officeart/2008/layout/SquareAccentList"/>
    <dgm:cxn modelId="{9C0A522F-54BC-8744-BF04-1A8619D78925}" type="presParOf" srcId="{D48EB4DD-EA27-1E4B-A9C1-6F5318507CDF}" destId="{0C61372F-75F3-9845-AD99-01DD894FAF01}" srcOrd="1" destOrd="0" presId="urn:microsoft.com/office/officeart/2008/layout/SquareAccentList"/>
    <dgm:cxn modelId="{0931502C-B758-7642-B825-A9D1F77024D4}" type="presParOf" srcId="{D48EB4DD-EA27-1E4B-A9C1-6F5318507CDF}" destId="{1DACA1A2-0F8F-8A49-8FF3-46DC85D395CF}" srcOrd="2" destOrd="0" presId="urn:microsoft.com/office/officeart/2008/layout/SquareAccentList"/>
    <dgm:cxn modelId="{4F5CD02A-6012-1C47-B550-69DF562A6F9C}" type="presParOf" srcId="{06EE200C-7C7E-DD48-BC5D-8C00E243B242}" destId="{718051A8-4023-B841-B006-18B5BFBA6A39}" srcOrd="1" destOrd="0" presId="urn:microsoft.com/office/officeart/2008/layout/SquareAccentList"/>
    <dgm:cxn modelId="{7ECBA9AA-0151-D44D-BFFA-36D3AD002E22}" type="presParOf" srcId="{718051A8-4023-B841-B006-18B5BFBA6A39}" destId="{32C17A6A-2EC7-DC4E-8283-DB577E81C0BA}" srcOrd="0" destOrd="0" presId="urn:microsoft.com/office/officeart/2008/layout/SquareAccentList"/>
    <dgm:cxn modelId="{C21026AA-44F9-3E44-B01B-868A4947B77A}" type="presParOf" srcId="{32C17A6A-2EC7-DC4E-8283-DB577E81C0BA}" destId="{8F1D5632-769E-4547-9FC0-D0EE9813CFE7}" srcOrd="0" destOrd="0" presId="urn:microsoft.com/office/officeart/2008/layout/SquareAccentList"/>
    <dgm:cxn modelId="{AB794573-155A-404A-B1E3-A2E3D1FD6BEE}" type="presParOf" srcId="{32C17A6A-2EC7-DC4E-8283-DB577E81C0BA}" destId="{BC3B4A2B-9158-0A47-A411-A302BE958B3B}" srcOrd="1" destOrd="0" presId="urn:microsoft.com/office/officeart/2008/layout/SquareAccentList"/>
    <dgm:cxn modelId="{B1377BFE-B24A-DF44-A354-FC4EAC5CE5D9}" type="presParOf" srcId="{718051A8-4023-B841-B006-18B5BFBA6A39}" destId="{DDFF4D8D-CFAE-0343-BD59-554A493F6E74}" srcOrd="1" destOrd="0" presId="urn:microsoft.com/office/officeart/2008/layout/SquareAccentList"/>
    <dgm:cxn modelId="{3EF85CA1-BF2B-5644-B6A8-DE199EE52B24}" type="presParOf" srcId="{DDFF4D8D-CFAE-0343-BD59-554A493F6E74}" destId="{723B42CA-BC51-F449-B59E-44D88CE90E12}" srcOrd="0" destOrd="0" presId="urn:microsoft.com/office/officeart/2008/layout/SquareAccentList"/>
    <dgm:cxn modelId="{439EDFD0-25B0-D242-AEC4-907438AC8FD8}" type="presParOf" srcId="{DDFF4D8D-CFAE-0343-BD59-554A493F6E74}" destId="{F92B274E-B200-E944-B0FC-F48B7417B6A7}" srcOrd="1" destOrd="0" presId="urn:microsoft.com/office/officeart/2008/layout/SquareAccentList"/>
    <dgm:cxn modelId="{2B16DB6B-C7E5-BE4E-96E1-7F906EFB6B0A}" type="presParOf" srcId="{718051A8-4023-B841-B006-18B5BFBA6A39}" destId="{CB47EB44-BF7C-7440-9C2E-F46ED035ACC6}" srcOrd="2" destOrd="0" presId="urn:microsoft.com/office/officeart/2008/layout/SquareAccentList"/>
    <dgm:cxn modelId="{FDE91ACE-8527-5040-A370-6A777C46D52F}" type="presParOf" srcId="{CB47EB44-BF7C-7440-9C2E-F46ED035ACC6}" destId="{2D37BDA7-8EEE-824F-9E90-703A88432EA1}" srcOrd="0" destOrd="0" presId="urn:microsoft.com/office/officeart/2008/layout/SquareAccentList"/>
    <dgm:cxn modelId="{676D80C8-6966-2745-BFE6-8BCE9E7E5D2F}" type="presParOf" srcId="{CB47EB44-BF7C-7440-9C2E-F46ED035ACC6}" destId="{6DDD942B-5274-384D-BAE4-126ACF982D72}" srcOrd="1" destOrd="0" presId="urn:microsoft.com/office/officeart/2008/layout/SquareAccentList"/>
    <dgm:cxn modelId="{316CA284-5E0A-8844-878D-417BE1B13BC4}" type="presParOf" srcId="{718051A8-4023-B841-B006-18B5BFBA6A39}" destId="{406057E6-22E3-6A41-8E30-8D35CBFD8838}" srcOrd="3" destOrd="0" presId="urn:microsoft.com/office/officeart/2008/layout/SquareAccentList"/>
    <dgm:cxn modelId="{8B6FD672-3690-0846-BDF8-DF983EC19941}" type="presParOf" srcId="{406057E6-22E3-6A41-8E30-8D35CBFD8838}" destId="{599EA863-AF7C-5B4D-9BB2-244EDC05B7E0}" srcOrd="0" destOrd="0" presId="urn:microsoft.com/office/officeart/2008/layout/SquareAccentList"/>
    <dgm:cxn modelId="{EA3BFC07-1966-704C-B64E-3965005C660E}" type="presParOf" srcId="{406057E6-22E3-6A41-8E30-8D35CBFD8838}" destId="{0BA34655-379B-7A40-B361-1182E759044D}" srcOrd="1" destOrd="0" presId="urn:microsoft.com/office/officeart/2008/layout/SquareAccentList"/>
    <dgm:cxn modelId="{2D5E09E1-63A2-A84B-8484-E3A928475663}" type="presParOf" srcId="{718051A8-4023-B841-B006-18B5BFBA6A39}" destId="{2B6E8D46-6628-424D-8EE9-FF03BE8AE279}" srcOrd="4" destOrd="0" presId="urn:microsoft.com/office/officeart/2008/layout/SquareAccentList"/>
    <dgm:cxn modelId="{0C5D72FC-0324-524C-9468-6A090F6FE0A2}" type="presParOf" srcId="{2B6E8D46-6628-424D-8EE9-FF03BE8AE279}" destId="{302D024A-D639-CC40-A115-8916432DA95C}" srcOrd="0" destOrd="0" presId="urn:microsoft.com/office/officeart/2008/layout/SquareAccentList"/>
    <dgm:cxn modelId="{2C98D399-3F99-8946-B8D9-3EE15CB336AF}" type="presParOf" srcId="{2B6E8D46-6628-424D-8EE9-FF03BE8AE279}" destId="{A34C80A1-7D4B-FC45-B386-D878085F3405}" srcOrd="1" destOrd="0" presId="urn:microsoft.com/office/officeart/2008/layout/SquareAccentList"/>
    <dgm:cxn modelId="{74B6CCE5-9B4D-284E-81EB-6BB7E3A6CD9C}" type="presParOf" srcId="{718051A8-4023-B841-B006-18B5BFBA6A39}" destId="{65B2715F-9E3A-5C4E-BF28-62A9AC7B3EC1}" srcOrd="5" destOrd="0" presId="urn:microsoft.com/office/officeart/2008/layout/SquareAccentList"/>
    <dgm:cxn modelId="{AF0A1004-F7D6-704B-AF8D-54662A8AB87E}" type="presParOf" srcId="{65B2715F-9E3A-5C4E-BF28-62A9AC7B3EC1}" destId="{8AF64B89-8EAB-3847-9D53-094AB833999B}" srcOrd="0" destOrd="0" presId="urn:microsoft.com/office/officeart/2008/layout/SquareAccentList"/>
    <dgm:cxn modelId="{3CFC8376-5AD3-9A4A-97CC-F6E1FD0B45D1}" type="presParOf" srcId="{65B2715F-9E3A-5C4E-BF28-62A9AC7B3EC1}" destId="{B641EAEF-CCB7-6C40-BA95-4E1F5A5EA4E5}" srcOrd="1" destOrd="0" presId="urn:microsoft.com/office/officeart/2008/layout/SquareAccentList"/>
    <dgm:cxn modelId="{2FB69946-D03A-E04F-95C7-2CE49375C9F9}" type="presParOf" srcId="{718051A8-4023-B841-B006-18B5BFBA6A39}" destId="{771712BC-25FA-8441-BCCD-D4FBE7EE51B0}" srcOrd="6" destOrd="0" presId="urn:microsoft.com/office/officeart/2008/layout/SquareAccentList"/>
    <dgm:cxn modelId="{52C333CB-00B2-4140-8990-84B72C8A08DE}" type="presParOf" srcId="{771712BC-25FA-8441-BCCD-D4FBE7EE51B0}" destId="{9BC0ECA0-6D81-7945-95FA-F90DAA27F068}" srcOrd="0" destOrd="0" presId="urn:microsoft.com/office/officeart/2008/layout/SquareAccentList"/>
    <dgm:cxn modelId="{9C7D7259-8A2F-AA4E-BC8E-A2EAFB9C71A5}" type="presParOf" srcId="{771712BC-25FA-8441-BCCD-D4FBE7EE51B0}" destId="{3C590559-3156-664F-9E68-C81C10A077D4}" srcOrd="1" destOrd="0" presId="urn:microsoft.com/office/officeart/2008/layout/SquareAccentList"/>
    <dgm:cxn modelId="{7B746A2A-FE48-A745-B5E9-7C083FD5FF97}" type="presParOf" srcId="{718051A8-4023-B841-B006-18B5BFBA6A39}" destId="{CEB430AC-A93C-5A4E-ABD1-59D446B9F2D7}" srcOrd="7" destOrd="0" presId="urn:microsoft.com/office/officeart/2008/layout/SquareAccentList"/>
    <dgm:cxn modelId="{AC0418D0-787B-7349-B56D-F5AF523BAF34}" type="presParOf" srcId="{CEB430AC-A93C-5A4E-ABD1-59D446B9F2D7}" destId="{98CD8B9F-6E91-A74D-91ED-A8D8D9AE04C0}" srcOrd="0" destOrd="0" presId="urn:microsoft.com/office/officeart/2008/layout/SquareAccentList"/>
    <dgm:cxn modelId="{A3C6F376-2F2F-7043-ABBF-82ED086D0DDC}" type="presParOf" srcId="{CEB430AC-A93C-5A4E-ABD1-59D446B9F2D7}" destId="{6184022D-4CD7-5C48-B8A2-26BE0A022EB8}" srcOrd="1" destOrd="0" presId="urn:microsoft.com/office/officeart/2008/layout/SquareAccentList"/>
    <dgm:cxn modelId="{A21222DA-9CA1-9B42-AAD1-3EAAF45942E8}" type="presParOf" srcId="{718051A8-4023-B841-B006-18B5BFBA6A39}" destId="{94102999-F91A-EF48-9367-F8D575EF3A59}" srcOrd="8" destOrd="0" presId="urn:microsoft.com/office/officeart/2008/layout/SquareAccentList"/>
    <dgm:cxn modelId="{2AFE6F77-9A5B-134B-AE0C-28FEC013B6C3}" type="presParOf" srcId="{94102999-F91A-EF48-9367-F8D575EF3A59}" destId="{E15E68D4-5846-5B40-AB8C-FABAAB24F4C8}" srcOrd="0" destOrd="0" presId="urn:microsoft.com/office/officeart/2008/layout/SquareAccentList"/>
    <dgm:cxn modelId="{502F72A4-E2C1-D047-934F-BCF0DBD47EED}" type="presParOf" srcId="{94102999-F91A-EF48-9367-F8D575EF3A59}" destId="{AABBF873-D99D-8C4F-95A6-A4123741CDAF}" srcOrd="1" destOrd="0" presId="urn:microsoft.com/office/officeart/2008/layout/SquareAccentList"/>
    <dgm:cxn modelId="{C663AD20-8D3C-A548-92DD-E3D7F4B55547}" type="presParOf" srcId="{A10B1B9A-D463-5C4F-B6FC-B6A7A1EFC2F9}" destId="{C1891AAC-125B-6640-A626-29C7808275CB}" srcOrd="2" destOrd="0" presId="urn:microsoft.com/office/officeart/2008/layout/SquareAccentList"/>
    <dgm:cxn modelId="{ADD6CE4B-0B5B-3E40-9CB0-1B50A586EBDE}" type="presParOf" srcId="{C1891AAC-125B-6640-A626-29C7808275CB}" destId="{35AC5223-2DBB-194D-9B7E-4D2284BEFEF6}" srcOrd="0" destOrd="0" presId="urn:microsoft.com/office/officeart/2008/layout/SquareAccentList"/>
    <dgm:cxn modelId="{97DF890A-DE20-3449-B279-D7F603EDD580}" type="presParOf" srcId="{35AC5223-2DBB-194D-9B7E-4D2284BEFEF6}" destId="{E878F033-9579-BC40-A2F9-1F0A5983D32A}" srcOrd="0" destOrd="0" presId="urn:microsoft.com/office/officeart/2008/layout/SquareAccentList"/>
    <dgm:cxn modelId="{127DB071-7E1B-8745-9769-EF2A2409266B}" type="presParOf" srcId="{35AC5223-2DBB-194D-9B7E-4D2284BEFEF6}" destId="{4E52723F-E9C5-2141-B8AD-24CC605431B9}" srcOrd="1" destOrd="0" presId="urn:microsoft.com/office/officeart/2008/layout/SquareAccentList"/>
    <dgm:cxn modelId="{9323494B-67C5-5946-B5C5-53AC1F7E5EFF}" type="presParOf" srcId="{35AC5223-2DBB-194D-9B7E-4D2284BEFEF6}" destId="{91E2F545-2C34-D94D-9B4B-2C3000D4B5DB}" srcOrd="2" destOrd="0" presId="urn:microsoft.com/office/officeart/2008/layout/SquareAccentList"/>
    <dgm:cxn modelId="{1101FF4B-E2D4-8F45-892E-419DB1BC6F36}" type="presParOf" srcId="{C1891AAC-125B-6640-A626-29C7808275CB}" destId="{7CD5A947-9A4F-AC47-BDEA-8BD7010E5E9F}" srcOrd="1" destOrd="0" presId="urn:microsoft.com/office/officeart/2008/layout/SquareAccentList"/>
    <dgm:cxn modelId="{983AF8C9-E78A-6D4A-841B-7F8A93F89C56}" type="presParOf" srcId="{7CD5A947-9A4F-AC47-BDEA-8BD7010E5E9F}" destId="{D244AABC-62AD-F949-82B9-EF84561F383A}" srcOrd="0" destOrd="0" presId="urn:microsoft.com/office/officeart/2008/layout/SquareAccentList"/>
    <dgm:cxn modelId="{02D1A324-E96A-B145-B578-E7CA8D548936}" type="presParOf" srcId="{D244AABC-62AD-F949-82B9-EF84561F383A}" destId="{34A9025D-592A-4542-BC2E-3E79399B8E77}" srcOrd="0" destOrd="0" presId="urn:microsoft.com/office/officeart/2008/layout/SquareAccentList"/>
    <dgm:cxn modelId="{4B557F7D-E89A-174C-B52E-388E144C0B32}" type="presParOf" srcId="{D244AABC-62AD-F949-82B9-EF84561F383A}" destId="{4D881966-4417-314F-9FA0-343FF222750A}" srcOrd="1" destOrd="0" presId="urn:microsoft.com/office/officeart/2008/layout/SquareAccentList"/>
    <dgm:cxn modelId="{7072FD4F-BE6A-C043-ADA7-5B5DB448C6A6}" type="presParOf" srcId="{7CD5A947-9A4F-AC47-BDEA-8BD7010E5E9F}" destId="{FB1293CE-F90C-454F-A95E-6AD99F789170}" srcOrd="1" destOrd="0" presId="urn:microsoft.com/office/officeart/2008/layout/SquareAccentList"/>
    <dgm:cxn modelId="{F806B54F-7031-0440-AF0A-A3F4FEA28776}" type="presParOf" srcId="{FB1293CE-F90C-454F-A95E-6AD99F789170}" destId="{DE43ADEF-0BF8-DF44-B503-CB866415A07B}" srcOrd="0" destOrd="0" presId="urn:microsoft.com/office/officeart/2008/layout/SquareAccentList"/>
    <dgm:cxn modelId="{4175E9F6-21EA-A54A-AF19-AC46F6AC0E65}" type="presParOf" srcId="{FB1293CE-F90C-454F-A95E-6AD99F789170}" destId="{A81B52B6-9C57-124E-A6D1-4B582CB29CD6}" srcOrd="1" destOrd="0" presId="urn:microsoft.com/office/officeart/2008/layout/SquareAccentList"/>
    <dgm:cxn modelId="{E330655D-8C22-AE47-8F7C-F29DE7555884}" type="presParOf" srcId="{7CD5A947-9A4F-AC47-BDEA-8BD7010E5E9F}" destId="{FDFF9953-E75B-3B4B-B348-EB303B4735C3}" srcOrd="2" destOrd="0" presId="urn:microsoft.com/office/officeart/2008/layout/SquareAccentList"/>
    <dgm:cxn modelId="{89F25869-498C-1B45-A65C-40EFDD8B7FA8}" type="presParOf" srcId="{FDFF9953-E75B-3B4B-B348-EB303B4735C3}" destId="{A55FFD6C-F470-5C47-938D-D1AF346FD5F6}" srcOrd="0" destOrd="0" presId="urn:microsoft.com/office/officeart/2008/layout/SquareAccentList"/>
    <dgm:cxn modelId="{2F8755F4-E4F5-1244-97D0-1A020C274921}" type="presParOf" srcId="{FDFF9953-E75B-3B4B-B348-EB303B4735C3}" destId="{8C914834-96C5-9542-AF1D-B62D2A922798}" srcOrd="1" destOrd="0" presId="urn:microsoft.com/office/officeart/2008/layout/SquareAccentList"/>
    <dgm:cxn modelId="{19F29640-ACBF-5A4D-8D36-5965E0ADB3FF}" type="presParOf" srcId="{7CD5A947-9A4F-AC47-BDEA-8BD7010E5E9F}" destId="{3DE452B1-5794-7745-9902-ADB3777E267E}" srcOrd="3" destOrd="0" presId="urn:microsoft.com/office/officeart/2008/layout/SquareAccentList"/>
    <dgm:cxn modelId="{707DC265-76B0-A346-9AD2-0DBB75F62EF4}" type="presParOf" srcId="{3DE452B1-5794-7745-9902-ADB3777E267E}" destId="{1DA383EE-51E5-0B45-8408-BE7ECE433284}" srcOrd="0" destOrd="0" presId="urn:microsoft.com/office/officeart/2008/layout/SquareAccentList"/>
    <dgm:cxn modelId="{DB1963CF-7E79-2A4C-BD27-7F11EC9E29CB}" type="presParOf" srcId="{3DE452B1-5794-7745-9902-ADB3777E267E}" destId="{09F6C543-578C-2E4A-A30F-825C53D56BE0}" srcOrd="1" destOrd="0" presId="urn:microsoft.com/office/officeart/2008/layout/SquareAccentList"/>
    <dgm:cxn modelId="{06A9799B-54BD-6E49-A736-D467961436D9}" type="presParOf" srcId="{7CD5A947-9A4F-AC47-BDEA-8BD7010E5E9F}" destId="{51C132FF-EF23-2A4B-9334-345734CFB321}" srcOrd="4" destOrd="0" presId="urn:microsoft.com/office/officeart/2008/layout/SquareAccentList"/>
    <dgm:cxn modelId="{94369CA4-6157-1540-A4B8-A94ACA1447C2}" type="presParOf" srcId="{51C132FF-EF23-2A4B-9334-345734CFB321}" destId="{05EDDFC1-7C35-954C-BB61-B7D64477A700}" srcOrd="0" destOrd="0" presId="urn:microsoft.com/office/officeart/2008/layout/SquareAccentList"/>
    <dgm:cxn modelId="{016CBE63-A5DD-4A42-99A4-0320F01ACE3D}" type="presParOf" srcId="{51C132FF-EF23-2A4B-9334-345734CFB321}" destId="{F9D87FC0-62FB-DC47-87AB-08AEB6B81CC1}" srcOrd="1" destOrd="0" presId="urn:microsoft.com/office/officeart/2008/layout/SquareAccentList"/>
    <dgm:cxn modelId="{AC445A96-5E57-7F4D-8EBE-05752E6E80B4}" type="presParOf" srcId="{7CD5A947-9A4F-AC47-BDEA-8BD7010E5E9F}" destId="{C539B3B6-E104-9F4F-A1D2-44A8200C4B54}" srcOrd="5" destOrd="0" presId="urn:microsoft.com/office/officeart/2008/layout/SquareAccentList"/>
    <dgm:cxn modelId="{B37B2FA4-23EF-154F-86B0-D3D81CAF09DD}" type="presParOf" srcId="{C539B3B6-E104-9F4F-A1D2-44A8200C4B54}" destId="{EFABDEB0-EB50-9143-930B-6D4832ACCC57}" srcOrd="0" destOrd="0" presId="urn:microsoft.com/office/officeart/2008/layout/SquareAccentList"/>
    <dgm:cxn modelId="{BE59C101-CD3A-E243-A845-D79E6912C0CF}" type="presParOf" srcId="{C539B3B6-E104-9F4F-A1D2-44A8200C4B54}" destId="{66828068-E6D2-E942-9620-50E0757882E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484C2-132F-B942-8475-DF0FDAC2D791}">
      <dsp:nvSpPr>
        <dsp:cNvPr id="0" name=""/>
        <dsp:cNvSpPr/>
      </dsp:nvSpPr>
      <dsp:spPr>
        <a:xfrm>
          <a:off x="185070" y="287136"/>
          <a:ext cx="4565072" cy="4565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School Counseling</a:t>
          </a:r>
          <a:endParaRPr lang="en-US" sz="2500" kern="1200" dirty="0"/>
        </a:p>
      </dsp:txBody>
      <dsp:txXfrm>
        <a:off x="822535" y="825456"/>
        <a:ext cx="2632113" cy="3488431"/>
      </dsp:txXfrm>
    </dsp:sp>
    <dsp:sp modelId="{49A661FF-7D14-274E-939B-13090E02709F}">
      <dsp:nvSpPr>
        <dsp:cNvPr id="0" name=""/>
        <dsp:cNvSpPr/>
      </dsp:nvSpPr>
      <dsp:spPr>
        <a:xfrm>
          <a:off x="3475212" y="287136"/>
          <a:ext cx="4565072" cy="4565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College &amp; Career Counseling/Advising</a:t>
          </a:r>
          <a:endParaRPr lang="en-US" sz="2500" kern="1200" dirty="0"/>
        </a:p>
      </dsp:txBody>
      <dsp:txXfrm>
        <a:off x="4770705" y="825456"/>
        <a:ext cx="2632113" cy="3488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BA13F-2A09-F740-98C3-47823D40461F}">
      <dsp:nvSpPr>
        <dsp:cNvPr id="0" name=""/>
        <dsp:cNvSpPr/>
      </dsp:nvSpPr>
      <dsp:spPr>
        <a:xfrm>
          <a:off x="274257" y="538471"/>
          <a:ext cx="2547849" cy="299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0DA0C3-4D05-9745-9B2C-5AB0789A913E}">
      <dsp:nvSpPr>
        <dsp:cNvPr id="0" name=""/>
        <dsp:cNvSpPr/>
      </dsp:nvSpPr>
      <dsp:spPr>
        <a:xfrm>
          <a:off x="274257" y="651044"/>
          <a:ext cx="187174" cy="187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738E1-26BE-BA4E-9ABC-CDB7A43C7435}">
      <dsp:nvSpPr>
        <dsp:cNvPr id="0" name=""/>
        <dsp:cNvSpPr/>
      </dsp:nvSpPr>
      <dsp:spPr>
        <a:xfrm>
          <a:off x="274257" y="0"/>
          <a:ext cx="2547849" cy="538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Counselors As Professionals</a:t>
          </a:r>
          <a:endParaRPr lang="en-US" sz="1700" kern="1200" dirty="0"/>
        </a:p>
      </dsp:txBody>
      <dsp:txXfrm>
        <a:off x="274257" y="0"/>
        <a:ext cx="2547849" cy="538471"/>
      </dsp:txXfrm>
    </dsp:sp>
    <dsp:sp modelId="{8E7A768B-F1BB-5546-848B-4E891C795612}">
      <dsp:nvSpPr>
        <dsp:cNvPr id="0" name=""/>
        <dsp:cNvSpPr/>
      </dsp:nvSpPr>
      <dsp:spPr>
        <a:xfrm>
          <a:off x="274257" y="1087341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0ABB7-8042-ED44-8771-BD1DEBB7C430}">
      <dsp:nvSpPr>
        <dsp:cNvPr id="0" name=""/>
        <dsp:cNvSpPr/>
      </dsp:nvSpPr>
      <dsp:spPr>
        <a:xfrm>
          <a:off x="452607" y="962780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Role of the Counselor</a:t>
          </a:r>
          <a:endParaRPr lang="en-US" sz="1500" kern="1200" dirty="0"/>
        </a:p>
      </dsp:txBody>
      <dsp:txXfrm>
        <a:off x="452607" y="962780"/>
        <a:ext cx="2369499" cy="436292"/>
      </dsp:txXfrm>
    </dsp:sp>
    <dsp:sp modelId="{62D72948-549C-F741-9264-A57276B8F444}">
      <dsp:nvSpPr>
        <dsp:cNvPr id="0" name=""/>
        <dsp:cNvSpPr/>
      </dsp:nvSpPr>
      <dsp:spPr>
        <a:xfrm>
          <a:off x="274257" y="1523634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78EDE-8525-D54C-9E62-26F0D91EB870}">
      <dsp:nvSpPr>
        <dsp:cNvPr id="0" name=""/>
        <dsp:cNvSpPr/>
      </dsp:nvSpPr>
      <dsp:spPr>
        <a:xfrm>
          <a:off x="452607" y="1399072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Pre-Service Training</a:t>
          </a:r>
          <a:endParaRPr lang="en-US" sz="1500" kern="1200" dirty="0"/>
        </a:p>
      </dsp:txBody>
      <dsp:txXfrm>
        <a:off x="452607" y="1399072"/>
        <a:ext cx="2369499" cy="436292"/>
      </dsp:txXfrm>
    </dsp:sp>
    <dsp:sp modelId="{D4777EB0-25E8-B446-ACD4-5E39452AA40A}">
      <dsp:nvSpPr>
        <dsp:cNvPr id="0" name=""/>
        <dsp:cNvSpPr/>
      </dsp:nvSpPr>
      <dsp:spPr>
        <a:xfrm>
          <a:off x="274257" y="1959927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42FA-C829-1B48-9F08-67F7599614FD}">
      <dsp:nvSpPr>
        <dsp:cNvPr id="0" name=""/>
        <dsp:cNvSpPr/>
      </dsp:nvSpPr>
      <dsp:spPr>
        <a:xfrm>
          <a:off x="452607" y="1835365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Certification &amp; Licensing</a:t>
          </a:r>
        </a:p>
      </dsp:txBody>
      <dsp:txXfrm>
        <a:off x="452607" y="1835365"/>
        <a:ext cx="2369499" cy="436292"/>
      </dsp:txXfrm>
    </dsp:sp>
    <dsp:sp modelId="{A4758508-2F53-7548-B7D0-DFA4C305F191}">
      <dsp:nvSpPr>
        <dsp:cNvPr id="0" name=""/>
        <dsp:cNvSpPr/>
      </dsp:nvSpPr>
      <dsp:spPr>
        <a:xfrm>
          <a:off x="274257" y="2396220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57946-76EF-284A-B1A2-D8A50DB106D2}">
      <dsp:nvSpPr>
        <dsp:cNvPr id="0" name=""/>
        <dsp:cNvSpPr/>
      </dsp:nvSpPr>
      <dsp:spPr>
        <a:xfrm>
          <a:off x="452607" y="2271658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Hiring &amp; Oversight</a:t>
          </a:r>
          <a:endParaRPr lang="en-US" sz="1500" kern="1200" dirty="0"/>
        </a:p>
      </dsp:txBody>
      <dsp:txXfrm>
        <a:off x="452607" y="2271658"/>
        <a:ext cx="2369499" cy="436292"/>
      </dsp:txXfrm>
    </dsp:sp>
    <dsp:sp modelId="{6A6A42D9-BEDC-E141-8ACB-92D4F5C63F83}">
      <dsp:nvSpPr>
        <dsp:cNvPr id="0" name=""/>
        <dsp:cNvSpPr/>
      </dsp:nvSpPr>
      <dsp:spPr>
        <a:xfrm>
          <a:off x="274257" y="2832512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46F46-4ADD-DE42-9FBF-C59BE65E39CE}">
      <dsp:nvSpPr>
        <dsp:cNvPr id="0" name=""/>
        <dsp:cNvSpPr/>
      </dsp:nvSpPr>
      <dsp:spPr>
        <a:xfrm>
          <a:off x="452607" y="2707951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In-Service Training</a:t>
          </a:r>
          <a:endParaRPr lang="en-US" sz="1500" kern="1200" dirty="0"/>
        </a:p>
      </dsp:txBody>
      <dsp:txXfrm>
        <a:off x="452607" y="2707951"/>
        <a:ext cx="2369499" cy="436292"/>
      </dsp:txXfrm>
    </dsp:sp>
    <dsp:sp modelId="{448D4969-222B-044D-B9A8-8D7B92DC7BF6}">
      <dsp:nvSpPr>
        <dsp:cNvPr id="0" name=""/>
        <dsp:cNvSpPr/>
      </dsp:nvSpPr>
      <dsp:spPr>
        <a:xfrm>
          <a:off x="274257" y="3268805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76DF0-F317-B84F-AF09-24CF73C4E5C9}">
      <dsp:nvSpPr>
        <dsp:cNvPr id="0" name=""/>
        <dsp:cNvSpPr/>
      </dsp:nvSpPr>
      <dsp:spPr>
        <a:xfrm>
          <a:off x="452607" y="3144244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Professional Organizations</a:t>
          </a:r>
          <a:endParaRPr lang="en-US" sz="1500" kern="1200" dirty="0"/>
        </a:p>
      </dsp:txBody>
      <dsp:txXfrm>
        <a:off x="452607" y="3144244"/>
        <a:ext cx="2369499" cy="436292"/>
      </dsp:txXfrm>
    </dsp:sp>
    <dsp:sp modelId="{2A89F123-3DD6-1644-B3DB-E8C3815F737A}">
      <dsp:nvSpPr>
        <dsp:cNvPr id="0" name=""/>
        <dsp:cNvSpPr/>
      </dsp:nvSpPr>
      <dsp:spPr>
        <a:xfrm>
          <a:off x="274257" y="3705098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96557-A3CB-0844-BAF9-626D48CDBF9D}">
      <dsp:nvSpPr>
        <dsp:cNvPr id="0" name=""/>
        <dsp:cNvSpPr/>
      </dsp:nvSpPr>
      <dsp:spPr>
        <a:xfrm>
          <a:off x="452607" y="3580536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Accountability &amp; Standards</a:t>
          </a:r>
          <a:endParaRPr lang="en-US" sz="1500" kern="1200" dirty="0"/>
        </a:p>
      </dsp:txBody>
      <dsp:txXfrm>
        <a:off x="452607" y="3580536"/>
        <a:ext cx="2369499" cy="436292"/>
      </dsp:txXfrm>
    </dsp:sp>
    <dsp:sp modelId="{E2FF78B9-B85D-8041-A060-156CA0BFE4C9}">
      <dsp:nvSpPr>
        <dsp:cNvPr id="0" name=""/>
        <dsp:cNvSpPr/>
      </dsp:nvSpPr>
      <dsp:spPr>
        <a:xfrm>
          <a:off x="2949499" y="538471"/>
          <a:ext cx="2547849" cy="299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61372F-75F3-9845-AD99-01DD894FAF01}">
      <dsp:nvSpPr>
        <dsp:cNvPr id="0" name=""/>
        <dsp:cNvSpPr/>
      </dsp:nvSpPr>
      <dsp:spPr>
        <a:xfrm>
          <a:off x="2949499" y="651044"/>
          <a:ext cx="187174" cy="187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CA1A2-0F8F-8A49-8FF3-46DC85D395CF}">
      <dsp:nvSpPr>
        <dsp:cNvPr id="0" name=""/>
        <dsp:cNvSpPr/>
      </dsp:nvSpPr>
      <dsp:spPr>
        <a:xfrm>
          <a:off x="2949499" y="0"/>
          <a:ext cx="2547849" cy="538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Counselors &amp; Their Students</a:t>
          </a:r>
          <a:endParaRPr lang="en-US" sz="1700" kern="1200" dirty="0"/>
        </a:p>
      </dsp:txBody>
      <dsp:txXfrm>
        <a:off x="2949499" y="0"/>
        <a:ext cx="2547849" cy="538471"/>
      </dsp:txXfrm>
    </dsp:sp>
    <dsp:sp modelId="{8F1D5632-769E-4547-9FC0-D0EE9813CFE7}">
      <dsp:nvSpPr>
        <dsp:cNvPr id="0" name=""/>
        <dsp:cNvSpPr/>
      </dsp:nvSpPr>
      <dsp:spPr>
        <a:xfrm>
          <a:off x="2949499" y="1087341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B4A2B-9158-0A47-A411-A302BE958B3B}">
      <dsp:nvSpPr>
        <dsp:cNvPr id="0" name=""/>
        <dsp:cNvSpPr/>
      </dsp:nvSpPr>
      <dsp:spPr>
        <a:xfrm>
          <a:off x="3127848" y="962780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Nonacademic supports</a:t>
          </a:r>
        </a:p>
      </dsp:txBody>
      <dsp:txXfrm>
        <a:off x="3127848" y="962780"/>
        <a:ext cx="2369499" cy="436292"/>
      </dsp:txXfrm>
    </dsp:sp>
    <dsp:sp modelId="{723B42CA-BC51-F449-B59E-44D88CE90E12}">
      <dsp:nvSpPr>
        <dsp:cNvPr id="0" name=""/>
        <dsp:cNvSpPr/>
      </dsp:nvSpPr>
      <dsp:spPr>
        <a:xfrm>
          <a:off x="2949499" y="1523634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B274E-B200-E944-B0FC-F48B7417B6A7}">
      <dsp:nvSpPr>
        <dsp:cNvPr id="0" name=""/>
        <dsp:cNvSpPr/>
      </dsp:nvSpPr>
      <dsp:spPr>
        <a:xfrm>
          <a:off x="3127848" y="1399072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 Social Supports</a:t>
          </a:r>
          <a:endParaRPr lang="en-US" sz="1400" kern="1200" dirty="0"/>
        </a:p>
      </dsp:txBody>
      <dsp:txXfrm>
        <a:off x="3127848" y="1399072"/>
        <a:ext cx="2369499" cy="436292"/>
      </dsp:txXfrm>
    </dsp:sp>
    <dsp:sp modelId="{2D37BDA7-8EEE-824F-9E90-703A88432EA1}">
      <dsp:nvSpPr>
        <dsp:cNvPr id="0" name=""/>
        <dsp:cNvSpPr/>
      </dsp:nvSpPr>
      <dsp:spPr>
        <a:xfrm>
          <a:off x="2949499" y="2140439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D942B-5274-384D-BAE4-126ACF982D72}">
      <dsp:nvSpPr>
        <dsp:cNvPr id="0" name=""/>
        <dsp:cNvSpPr/>
      </dsp:nvSpPr>
      <dsp:spPr>
        <a:xfrm>
          <a:off x="3127848" y="1835365"/>
          <a:ext cx="2369499" cy="797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School Violence, Bullying &amp; School Climate</a:t>
          </a:r>
          <a:endParaRPr lang="en-US" sz="1400" kern="1200" dirty="0"/>
        </a:p>
      </dsp:txBody>
      <dsp:txXfrm>
        <a:off x="3127848" y="1835365"/>
        <a:ext cx="2369499" cy="797316"/>
      </dsp:txXfrm>
    </dsp:sp>
    <dsp:sp modelId="{599EA863-AF7C-5B4D-9BB2-244EDC05B7E0}">
      <dsp:nvSpPr>
        <dsp:cNvPr id="0" name=""/>
        <dsp:cNvSpPr/>
      </dsp:nvSpPr>
      <dsp:spPr>
        <a:xfrm>
          <a:off x="2949499" y="2757243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34655-379B-7A40-B361-1182E759044D}">
      <dsp:nvSpPr>
        <dsp:cNvPr id="0" name=""/>
        <dsp:cNvSpPr/>
      </dsp:nvSpPr>
      <dsp:spPr>
        <a:xfrm>
          <a:off x="3127848" y="2632682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Family &amp; Community Outreach</a:t>
          </a:r>
          <a:endParaRPr lang="en-US" sz="1400" kern="1200" dirty="0"/>
        </a:p>
      </dsp:txBody>
      <dsp:txXfrm>
        <a:off x="3127848" y="2632682"/>
        <a:ext cx="2369499" cy="436292"/>
      </dsp:txXfrm>
    </dsp:sp>
    <dsp:sp modelId="{302D024A-D639-CC40-A115-8916432DA95C}">
      <dsp:nvSpPr>
        <dsp:cNvPr id="0" name=""/>
        <dsp:cNvSpPr/>
      </dsp:nvSpPr>
      <dsp:spPr>
        <a:xfrm>
          <a:off x="2949499" y="3193536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C80A1-7D4B-FC45-B386-D878085F3405}">
      <dsp:nvSpPr>
        <dsp:cNvPr id="0" name=""/>
        <dsp:cNvSpPr/>
      </dsp:nvSpPr>
      <dsp:spPr>
        <a:xfrm>
          <a:off x="3127848" y="3068974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Academic Supports</a:t>
          </a:r>
          <a:endParaRPr lang="en-US" sz="1400" b="1" kern="1200" dirty="0"/>
        </a:p>
      </dsp:txBody>
      <dsp:txXfrm>
        <a:off x="3127848" y="3068974"/>
        <a:ext cx="2369499" cy="436292"/>
      </dsp:txXfrm>
    </dsp:sp>
    <dsp:sp modelId="{8AF64B89-8EAB-3847-9D53-094AB833999B}">
      <dsp:nvSpPr>
        <dsp:cNvPr id="0" name=""/>
        <dsp:cNvSpPr/>
      </dsp:nvSpPr>
      <dsp:spPr>
        <a:xfrm>
          <a:off x="2949499" y="3629829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1EAEF-CCB7-6C40-BA95-4E1F5A5EA4E5}">
      <dsp:nvSpPr>
        <dsp:cNvPr id="0" name=""/>
        <dsp:cNvSpPr/>
      </dsp:nvSpPr>
      <dsp:spPr>
        <a:xfrm>
          <a:off x="3127848" y="3505267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Career </a:t>
          </a:r>
          <a:r>
            <a:rPr lang="en-US" sz="1400" kern="1200" dirty="0" err="1" smtClean="0"/>
            <a:t>Explo</a:t>
          </a:r>
          <a:r>
            <a:rPr lang="en-US" sz="1400" kern="1200" dirty="0" smtClean="0"/>
            <a:t> &amp; Readiness</a:t>
          </a:r>
          <a:endParaRPr lang="en-US" sz="1400" kern="1200" dirty="0"/>
        </a:p>
      </dsp:txBody>
      <dsp:txXfrm>
        <a:off x="3127848" y="3505267"/>
        <a:ext cx="2369499" cy="436292"/>
      </dsp:txXfrm>
    </dsp:sp>
    <dsp:sp modelId="{9BC0ECA0-6D81-7945-95FA-F90DAA27F068}">
      <dsp:nvSpPr>
        <dsp:cNvPr id="0" name=""/>
        <dsp:cNvSpPr/>
      </dsp:nvSpPr>
      <dsp:spPr>
        <a:xfrm>
          <a:off x="2949499" y="4066122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90559-3156-664F-9E68-C81C10A077D4}">
      <dsp:nvSpPr>
        <dsp:cNvPr id="0" name=""/>
        <dsp:cNvSpPr/>
      </dsp:nvSpPr>
      <dsp:spPr>
        <a:xfrm>
          <a:off x="3127848" y="3941560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Financial Aid Planning</a:t>
          </a:r>
          <a:endParaRPr lang="en-US" sz="1400" kern="1200" dirty="0"/>
        </a:p>
      </dsp:txBody>
      <dsp:txXfrm>
        <a:off x="3127848" y="3941560"/>
        <a:ext cx="2369499" cy="436292"/>
      </dsp:txXfrm>
    </dsp:sp>
    <dsp:sp modelId="{98CD8B9F-6E91-A74D-91ED-A8D8D9AE04C0}">
      <dsp:nvSpPr>
        <dsp:cNvPr id="0" name=""/>
        <dsp:cNvSpPr/>
      </dsp:nvSpPr>
      <dsp:spPr>
        <a:xfrm>
          <a:off x="2949499" y="4502414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4022D-4CD7-5C48-B8A2-26BE0A022EB8}">
      <dsp:nvSpPr>
        <dsp:cNvPr id="0" name=""/>
        <dsp:cNvSpPr/>
      </dsp:nvSpPr>
      <dsp:spPr>
        <a:xfrm>
          <a:off x="3127848" y="4377853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Counseling for Subgroups</a:t>
          </a:r>
          <a:endParaRPr lang="en-US" sz="1400" kern="1200" dirty="0"/>
        </a:p>
      </dsp:txBody>
      <dsp:txXfrm>
        <a:off x="3127848" y="4377853"/>
        <a:ext cx="2369499" cy="436292"/>
      </dsp:txXfrm>
    </dsp:sp>
    <dsp:sp modelId="{E15E68D4-5846-5B40-AB8C-FABAAB24F4C8}">
      <dsp:nvSpPr>
        <dsp:cNvPr id="0" name=""/>
        <dsp:cNvSpPr/>
      </dsp:nvSpPr>
      <dsp:spPr>
        <a:xfrm>
          <a:off x="2949499" y="4938707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BF873-D99D-8C4F-95A6-A4123741CDAF}">
      <dsp:nvSpPr>
        <dsp:cNvPr id="0" name=""/>
        <dsp:cNvSpPr/>
      </dsp:nvSpPr>
      <dsp:spPr>
        <a:xfrm>
          <a:off x="3127848" y="4814146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 Academic Success</a:t>
          </a:r>
          <a:endParaRPr lang="en-US" sz="1400" kern="1200" dirty="0"/>
        </a:p>
      </dsp:txBody>
      <dsp:txXfrm>
        <a:off x="3127848" y="4814146"/>
        <a:ext cx="2369499" cy="436292"/>
      </dsp:txXfrm>
    </dsp:sp>
    <dsp:sp modelId="{E878F033-9579-BC40-A2F9-1F0A5983D32A}">
      <dsp:nvSpPr>
        <dsp:cNvPr id="0" name=""/>
        <dsp:cNvSpPr/>
      </dsp:nvSpPr>
      <dsp:spPr>
        <a:xfrm>
          <a:off x="5624741" y="538471"/>
          <a:ext cx="2547849" cy="299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52723F-E9C5-2141-B8AD-24CC605431B9}">
      <dsp:nvSpPr>
        <dsp:cNvPr id="0" name=""/>
        <dsp:cNvSpPr/>
      </dsp:nvSpPr>
      <dsp:spPr>
        <a:xfrm>
          <a:off x="5624741" y="651044"/>
          <a:ext cx="187174" cy="187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2F545-2C34-D94D-9B4B-2C3000D4B5DB}">
      <dsp:nvSpPr>
        <dsp:cNvPr id="0" name=""/>
        <dsp:cNvSpPr/>
      </dsp:nvSpPr>
      <dsp:spPr>
        <a:xfrm>
          <a:off x="5624741" y="0"/>
          <a:ext cx="2547849" cy="538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Counselors &amp; the Ed System</a:t>
          </a:r>
          <a:endParaRPr lang="en-US" sz="1700" kern="1200" dirty="0"/>
        </a:p>
      </dsp:txBody>
      <dsp:txXfrm>
        <a:off x="5624741" y="0"/>
        <a:ext cx="2547849" cy="538471"/>
      </dsp:txXfrm>
    </dsp:sp>
    <dsp:sp modelId="{34A9025D-592A-4542-BC2E-3E79399B8E77}">
      <dsp:nvSpPr>
        <dsp:cNvPr id="0" name=""/>
        <dsp:cNvSpPr/>
      </dsp:nvSpPr>
      <dsp:spPr>
        <a:xfrm>
          <a:off x="5624741" y="1087341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81966-4417-314F-9FA0-343FF222750A}">
      <dsp:nvSpPr>
        <dsp:cNvPr id="0" name=""/>
        <dsp:cNvSpPr/>
      </dsp:nvSpPr>
      <dsp:spPr>
        <a:xfrm>
          <a:off x="5803090" y="962780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Federal, State &amp; Local Law</a:t>
          </a:r>
        </a:p>
      </dsp:txBody>
      <dsp:txXfrm>
        <a:off x="5803090" y="962780"/>
        <a:ext cx="2369499" cy="436292"/>
      </dsp:txXfrm>
    </dsp:sp>
    <dsp:sp modelId="{DE43ADEF-0BF8-DF44-B503-CB866415A07B}">
      <dsp:nvSpPr>
        <dsp:cNvPr id="0" name=""/>
        <dsp:cNvSpPr/>
      </dsp:nvSpPr>
      <dsp:spPr>
        <a:xfrm>
          <a:off x="5624741" y="1523634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B52B6-9C57-124E-A6D1-4B582CB29CD6}">
      <dsp:nvSpPr>
        <dsp:cNvPr id="0" name=""/>
        <dsp:cNvSpPr/>
      </dsp:nvSpPr>
      <dsp:spPr>
        <a:xfrm>
          <a:off x="5803090" y="1399072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District Coordination &amp; Planning</a:t>
          </a:r>
        </a:p>
      </dsp:txBody>
      <dsp:txXfrm>
        <a:off x="5803090" y="1399072"/>
        <a:ext cx="2369499" cy="436292"/>
      </dsp:txXfrm>
    </dsp:sp>
    <dsp:sp modelId="{A55FFD6C-F470-5C47-938D-D1AF346FD5F6}">
      <dsp:nvSpPr>
        <dsp:cNvPr id="0" name=""/>
        <dsp:cNvSpPr/>
      </dsp:nvSpPr>
      <dsp:spPr>
        <a:xfrm>
          <a:off x="5624741" y="1959927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4834-96C5-9542-AF1D-B62D2A922798}">
      <dsp:nvSpPr>
        <dsp:cNvPr id="0" name=""/>
        <dsp:cNvSpPr/>
      </dsp:nvSpPr>
      <dsp:spPr>
        <a:xfrm>
          <a:off x="5803090" y="1835365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Schoolwide</a:t>
          </a:r>
          <a:r>
            <a:rPr lang="en-US" sz="1400" kern="1200" dirty="0" smtClean="0"/>
            <a:t> Coordination &amp; Planning</a:t>
          </a:r>
          <a:endParaRPr lang="en-US" sz="1400" kern="1200" dirty="0"/>
        </a:p>
      </dsp:txBody>
      <dsp:txXfrm>
        <a:off x="5803090" y="1835365"/>
        <a:ext cx="2369499" cy="436292"/>
      </dsp:txXfrm>
    </dsp:sp>
    <dsp:sp modelId="{1DA383EE-51E5-0B45-8408-BE7ECE433284}">
      <dsp:nvSpPr>
        <dsp:cNvPr id="0" name=""/>
        <dsp:cNvSpPr/>
      </dsp:nvSpPr>
      <dsp:spPr>
        <a:xfrm>
          <a:off x="5624741" y="2396220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6C543-578C-2E4A-A30F-825C53D56BE0}">
      <dsp:nvSpPr>
        <dsp:cNvPr id="0" name=""/>
        <dsp:cNvSpPr/>
      </dsp:nvSpPr>
      <dsp:spPr>
        <a:xfrm>
          <a:off x="5803090" y="2271658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College Going Environment</a:t>
          </a:r>
          <a:endParaRPr lang="en-US" sz="1400" kern="1200" dirty="0"/>
        </a:p>
      </dsp:txBody>
      <dsp:txXfrm>
        <a:off x="5803090" y="2271658"/>
        <a:ext cx="2369499" cy="436292"/>
      </dsp:txXfrm>
    </dsp:sp>
    <dsp:sp modelId="{05EDDFC1-7C35-954C-BB61-B7D64477A700}">
      <dsp:nvSpPr>
        <dsp:cNvPr id="0" name=""/>
        <dsp:cNvSpPr/>
      </dsp:nvSpPr>
      <dsp:spPr>
        <a:xfrm>
          <a:off x="5624741" y="2832512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87FC0-62FB-DC47-87AB-08AEB6B81CC1}">
      <dsp:nvSpPr>
        <dsp:cNvPr id="0" name=""/>
        <dsp:cNvSpPr/>
      </dsp:nvSpPr>
      <dsp:spPr>
        <a:xfrm>
          <a:off x="5803090" y="2707951"/>
          <a:ext cx="2369499" cy="43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School &amp; College Relationships</a:t>
          </a:r>
          <a:endParaRPr lang="en-US" sz="1400" kern="1200" dirty="0"/>
        </a:p>
      </dsp:txBody>
      <dsp:txXfrm>
        <a:off x="5803090" y="2707951"/>
        <a:ext cx="2369499" cy="436292"/>
      </dsp:txXfrm>
    </dsp:sp>
    <dsp:sp modelId="{EFABDEB0-EB50-9143-930B-6D4832ACCC57}">
      <dsp:nvSpPr>
        <dsp:cNvPr id="0" name=""/>
        <dsp:cNvSpPr/>
      </dsp:nvSpPr>
      <dsp:spPr>
        <a:xfrm>
          <a:off x="5624741" y="3356587"/>
          <a:ext cx="187169" cy="187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28068-E6D2-E942-9620-50E0757882EC}">
      <dsp:nvSpPr>
        <dsp:cNvPr id="0" name=""/>
        <dsp:cNvSpPr/>
      </dsp:nvSpPr>
      <dsp:spPr>
        <a:xfrm>
          <a:off x="5803090" y="3144244"/>
          <a:ext cx="2369499" cy="611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and Research</a:t>
          </a:r>
          <a:endParaRPr lang="en-US" sz="1400" kern="1200" dirty="0"/>
        </a:p>
      </dsp:txBody>
      <dsp:txXfrm>
        <a:off x="5803090" y="3144244"/>
        <a:ext cx="2369499" cy="611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A7B16-E32A-4017-84A8-47273FE60F55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92D99-9711-45E4-AD3F-7931507FF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6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84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98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05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93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99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7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53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67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6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67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3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1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87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85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5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57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17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72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4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997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recommendation areas are you the most interested in?</a:t>
            </a:r>
          </a:p>
          <a:p>
            <a:r>
              <a:rPr lang="en-US" smtClean="0"/>
              <a:t>https://www.polleverywhere.com/multiple_choice_polls/4jWhKipxduJKTD6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919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RESEARCH recommendation do you believe is the most important?</a:t>
            </a:r>
          </a:p>
          <a:p>
            <a:r>
              <a:rPr lang="en-US" smtClean="0"/>
              <a:t>https://www.polleverywhere.com/multiple_choice_polls/4n059WWveQMs3LT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36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POLICY recommendation do you believe is the most important?</a:t>
            </a:r>
          </a:p>
          <a:p>
            <a:r>
              <a:rPr lang="en-US" smtClean="0"/>
              <a:t>https://www.polleverywhere.com/multiple_choice_polls/b4sGAfZTiYzKnys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7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CREDENTIALING recommendation do you believe is the most important?</a:t>
            </a:r>
          </a:p>
          <a:p>
            <a:r>
              <a:rPr lang="en-US" smtClean="0"/>
              <a:t>https://www.polleverywhere.com/multiple_choice_polls/oqcjMg9zHfAC5QN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68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PRACTICE recommendation do you believe is the most important?</a:t>
            </a:r>
          </a:p>
          <a:p>
            <a:r>
              <a:rPr lang="en-US" smtClean="0"/>
              <a:t>https://www.polleverywhere.com/multiple_choice_polls/4UlHmQSxGRKAzBm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560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support do you (or your team) need to create actionable next steps?</a:t>
            </a:r>
          </a:p>
          <a:p>
            <a:r>
              <a:rPr lang="en-US" smtClean="0"/>
              <a:t>https://www.polleverywhere.com/free_text_polls/hbZnZGaRcRUBgvD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82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Five years from now, what do you hope will be different as a result of your commitment to this work?</a:t>
            </a:r>
          </a:p>
          <a:p>
            <a:r>
              <a:rPr lang="en-US" smtClean="0"/>
              <a:t>https://www.polleverywhere.com/free_text_polls/VA8FOeAshQuKRFx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93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510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09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0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3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52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2D99-9711-45E4-AD3F-7931507FF3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DEC00F7-FCD6-451E-B5DD-AFC6FD89184C}" type="datetimeFigureOut">
              <a:rPr lang="en-US" smtClean="0"/>
              <a:t>3/7/17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81768D-2A42-4ABD-892C-59F24ED1A2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00F7-FCD6-451E-B5DD-AFC6FD89184C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768D-2A42-4ABD-892C-59F24ED1A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DEC00F7-FCD6-451E-B5DD-AFC6FD89184C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081768D-2A42-4ABD-892C-59F24ED1A2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00F7-FCD6-451E-B5DD-AFC6FD89184C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81768D-2A42-4ABD-892C-59F24ED1A2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00F7-FCD6-451E-B5DD-AFC6FD89184C}" type="datetimeFigureOut">
              <a:rPr lang="en-US" smtClean="0"/>
              <a:t>3/7/17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081768D-2A42-4ABD-892C-59F24ED1A2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EC00F7-FCD6-451E-B5DD-AFC6FD89184C}" type="datetimeFigureOut">
              <a:rPr lang="en-US" smtClean="0"/>
              <a:t>3/7/17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081768D-2A42-4ABD-892C-59F24ED1A2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EC00F7-FCD6-451E-B5DD-AFC6FD89184C}" type="datetimeFigureOut">
              <a:rPr lang="en-US" smtClean="0"/>
              <a:t>3/7/17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081768D-2A42-4ABD-892C-59F24ED1A2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00F7-FCD6-451E-B5DD-AFC6FD89184C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81768D-2A42-4ABD-892C-59F24ED1A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00F7-FCD6-451E-B5DD-AFC6FD89184C}" type="datetimeFigureOut">
              <a:rPr lang="en-US" smtClean="0"/>
              <a:t>3/7/17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81768D-2A42-4ABD-892C-59F24ED1A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00F7-FCD6-451E-B5DD-AFC6FD89184C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81768D-2A42-4ABD-892C-59F24ED1A2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DEC00F7-FCD6-451E-B5DD-AFC6FD89184C}" type="datetimeFigureOut">
              <a:rPr lang="en-US" smtClean="0"/>
              <a:t>3/7/17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081768D-2A42-4ABD-892C-59F24ED1A2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EC00F7-FCD6-451E-B5DD-AFC6FD89184C}" type="datetimeFigureOut">
              <a:rPr lang="en-US" smtClean="0"/>
              <a:t>3/7/17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81768D-2A42-4ABD-892C-59F24ED1A2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5300" y="703200"/>
            <a:ext cx="48006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Revisiting the Path Forward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8906" y="2524836"/>
            <a:ext cx="4800600" cy="28924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200" dirty="0" smtClean="0"/>
              <a:t>Arizona Reach Higher Convening</a:t>
            </a:r>
          </a:p>
          <a:p>
            <a:pPr algn="ctr"/>
            <a:r>
              <a:rPr lang="en-US" sz="3200" dirty="0" smtClean="0"/>
              <a:t>Arizona State University 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Laura Owen, PhD</a:t>
            </a:r>
            <a:endParaRPr lang="en-US" sz="3200" dirty="0"/>
          </a:p>
          <a:p>
            <a:pPr algn="ctr"/>
            <a:r>
              <a:rPr lang="en-US" sz="3200" dirty="0" smtClean="0"/>
              <a:t>March 7, 2017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Panelists: Dr. Joyce Brown, Patricia Martin, Dr. Trish Hatch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316633" cy="396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06" y="6099182"/>
            <a:ext cx="2286000" cy="573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94296" y="6026165"/>
            <a:ext cx="382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Funding for this report provided by the </a:t>
            </a:r>
          </a:p>
          <a:p>
            <a:r>
              <a:rPr lang="en-US" dirty="0" err="1" smtClean="0"/>
              <a:t>Kresge</a:t>
            </a:r>
            <a:r>
              <a:rPr lang="en-US" dirty="0" smtClean="0"/>
              <a:t>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74344711"/>
              </p:ext>
            </p:extLst>
          </p:nvPr>
        </p:nvGraphicFramePr>
        <p:xfrm>
          <a:off x="294771" y="1674349"/>
          <a:ext cx="8225355" cy="513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754" y="472584"/>
            <a:ext cx="8062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/>
              <a:t>Defining the Scholarship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6062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Evaluate topics against buckets from previous study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688598"/>
              </p:ext>
            </p:extLst>
          </p:nvPr>
        </p:nvGraphicFramePr>
        <p:xfrm>
          <a:off x="457200" y="1600200"/>
          <a:ext cx="844684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34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05" y="5638800"/>
            <a:ext cx="4121701" cy="1033696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4786" b="4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47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</a:t>
            </a:r>
            <a:r>
              <a:rPr lang="en-US" b="1" dirty="0" smtClean="0"/>
              <a:t>determine the </a:t>
            </a:r>
            <a:r>
              <a:rPr lang="en-US" b="1" dirty="0"/>
              <a:t>perceptions </a:t>
            </a:r>
            <a:r>
              <a:rPr lang="en-US" dirty="0"/>
              <a:t>of school counselors and counselor educators regarding the </a:t>
            </a:r>
            <a:r>
              <a:rPr lang="en-US" b="1" dirty="0"/>
              <a:t>NOSCA College and Career Readiness Components. </a:t>
            </a:r>
            <a:endParaRPr lang="en-US" b="1" dirty="0" smtClean="0"/>
          </a:p>
          <a:p>
            <a:pPr lvl="1"/>
            <a:r>
              <a:rPr lang="en-US" dirty="0" smtClean="0"/>
              <a:t>First</a:t>
            </a:r>
            <a:r>
              <a:rPr lang="en-US" dirty="0"/>
              <a:t>, we wanted to know if there were significant differences between </a:t>
            </a:r>
            <a:r>
              <a:rPr lang="en-US" b="1" dirty="0"/>
              <a:t>school counselors’ perceived importance </a:t>
            </a:r>
            <a:r>
              <a:rPr lang="en-US" dirty="0"/>
              <a:t>of the components </a:t>
            </a:r>
            <a:r>
              <a:rPr lang="en-US" b="1" dirty="0"/>
              <a:t>and their graduate program’s </a:t>
            </a:r>
            <a:r>
              <a:rPr lang="en-US" dirty="0"/>
              <a:t>actual ability to carry out the </a:t>
            </a:r>
            <a:r>
              <a:rPr lang="en-US" b="1" dirty="0"/>
              <a:t>training preparation</a:t>
            </a:r>
            <a:r>
              <a:rPr lang="en-US" dirty="0"/>
              <a:t> of content within the component. 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counselor educators, we wanted to know their </a:t>
            </a:r>
            <a:r>
              <a:rPr lang="en-US" b="1" dirty="0"/>
              <a:t>perceptions of the components’ importance</a:t>
            </a:r>
            <a:r>
              <a:rPr lang="en-US" dirty="0"/>
              <a:t> as well as their </a:t>
            </a:r>
            <a:r>
              <a:rPr lang="en-US" b="1" dirty="0"/>
              <a:t>graduate program’s coverage of the component in their curricula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 Counselor Survey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School </a:t>
            </a:r>
            <a:r>
              <a:rPr lang="en-US" i="1" dirty="0"/>
              <a:t>Counselors</a:t>
            </a:r>
            <a:endParaRPr lang="en-US" dirty="0"/>
          </a:p>
          <a:p>
            <a:pPr lvl="1"/>
            <a:r>
              <a:rPr lang="en-US" dirty="0"/>
              <a:t>123 responded (66% response rate)</a:t>
            </a:r>
          </a:p>
          <a:p>
            <a:pPr lvl="1"/>
            <a:r>
              <a:rPr lang="en-US" dirty="0"/>
              <a:t>20 states represented </a:t>
            </a:r>
          </a:p>
          <a:p>
            <a:pPr lvl="1"/>
            <a:r>
              <a:rPr lang="en-US" dirty="0"/>
              <a:t>84% female; 14% male</a:t>
            </a:r>
            <a:r>
              <a:rPr lang="en-US" i="1" dirty="0"/>
              <a:t> </a:t>
            </a:r>
            <a:endParaRPr lang="en-US" dirty="0"/>
          </a:p>
          <a:p>
            <a:pPr lvl="1"/>
            <a:r>
              <a:rPr lang="en-US" dirty="0"/>
              <a:t>83% White; EA/11% H/L; 21% AA/B; 3% AI/NA; #5 No reply</a:t>
            </a:r>
          </a:p>
          <a:p>
            <a:pPr lvl="1"/>
            <a:r>
              <a:rPr lang="en-US" dirty="0"/>
              <a:t>62% urban; 35% suburban; 20% rural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Counselor Educator Survey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Counselor Educators</a:t>
            </a:r>
            <a:endParaRPr lang="en-US" dirty="0"/>
          </a:p>
          <a:p>
            <a:pPr lvl="1"/>
            <a:r>
              <a:rPr lang="en-US" dirty="0"/>
              <a:t>141 responded (13% response rate) </a:t>
            </a:r>
          </a:p>
          <a:p>
            <a:pPr lvl="1"/>
            <a:r>
              <a:rPr lang="en-US" dirty="0"/>
              <a:t>31 states represented </a:t>
            </a:r>
          </a:p>
          <a:p>
            <a:pPr lvl="1"/>
            <a:r>
              <a:rPr lang="en-US" dirty="0"/>
              <a:t>72% female; 26% male</a:t>
            </a:r>
          </a:p>
          <a:p>
            <a:pPr lvl="1"/>
            <a:r>
              <a:rPr lang="en-US" dirty="0"/>
              <a:t>70% W/EA; 13%H/L; 24% AA/B; 5% Asian/AA; 2% </a:t>
            </a:r>
            <a:r>
              <a:rPr lang="en-US" dirty="0" err="1"/>
              <a:t>NatHaw</a:t>
            </a:r>
            <a:r>
              <a:rPr lang="en-US" dirty="0"/>
              <a:t>/PI; 2% no reply </a:t>
            </a:r>
          </a:p>
          <a:p>
            <a:pPr lvl="1"/>
            <a:r>
              <a:rPr lang="en-US" dirty="0"/>
              <a:t>60% reported they DO have License or Certification in SC</a:t>
            </a:r>
          </a:p>
          <a:p>
            <a:pPr lvl="1"/>
            <a:r>
              <a:rPr lang="en-US" dirty="0"/>
              <a:t>37% reported they DID NOT have License or Certification in SC</a:t>
            </a:r>
          </a:p>
          <a:p>
            <a:pPr lvl="1"/>
            <a:r>
              <a:rPr lang="en-US" dirty="0"/>
              <a:t>84% CACREP; 13% Not CACREP</a:t>
            </a:r>
          </a:p>
          <a:p>
            <a:pPr lvl="1"/>
            <a:r>
              <a:rPr lang="en-US" dirty="0"/>
              <a:t>52% Urban; 29% suburban; 17% Rural</a:t>
            </a:r>
          </a:p>
          <a:p>
            <a:pPr lvl="1"/>
            <a:r>
              <a:rPr lang="en-US" dirty="0"/>
              <a:t>66% Public; 29% Private/Parochial</a:t>
            </a:r>
          </a:p>
          <a:p>
            <a:pPr lvl="1"/>
            <a:r>
              <a:rPr lang="en-US" dirty="0"/>
              <a:t>77% worked as a SC; 23% DID NOT work as a SC</a:t>
            </a:r>
          </a:p>
          <a:p>
            <a:pPr lvl="1"/>
            <a:r>
              <a:rPr lang="en-US" dirty="0"/>
              <a:t>48% indicated CCR is part of research/scholarship; 45% said it is not </a:t>
            </a:r>
          </a:p>
        </p:txBody>
      </p:sp>
    </p:spTree>
    <p:extLst>
      <p:ext uri="{BB962C8B-B14F-4D97-AF65-F5344CB8AC3E}">
        <p14:creationId xmlns:p14="http://schemas.microsoft.com/office/powerpoint/2010/main" val="20583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School Counselor Preparation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4481"/>
            <a:ext cx="8610599" cy="6519863"/>
          </a:xfrm>
        </p:spPr>
      </p:pic>
    </p:spTree>
    <p:extLst>
      <p:ext uri="{BB962C8B-B14F-4D97-AF65-F5344CB8AC3E}">
        <p14:creationId xmlns:p14="http://schemas.microsoft.com/office/powerpoint/2010/main" val="18449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Groups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05" y="5638800"/>
            <a:ext cx="4121701" cy="1033696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7442" r="174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7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Practitioner Focus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Selection</a:t>
            </a:r>
            <a:r>
              <a:rPr lang="en-US" dirty="0"/>
              <a:t> </a:t>
            </a:r>
            <a:r>
              <a:rPr lang="en-US" b="1" dirty="0"/>
              <a:t>Process for Participants:</a:t>
            </a:r>
            <a:endParaRPr lang="en-US" dirty="0"/>
          </a:p>
          <a:p>
            <a:pPr lvl="1"/>
            <a:r>
              <a:rPr lang="en-US" dirty="0"/>
              <a:t>We selected a </a:t>
            </a:r>
            <a:r>
              <a:rPr lang="en-US" b="1" dirty="0"/>
              <a:t>diverse seven-member cohort for each professional group </a:t>
            </a:r>
            <a:r>
              <a:rPr lang="en-US" dirty="0"/>
              <a:t>(i.e. school counselors and college advisors). 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deliberatively sought to achieve </a:t>
            </a:r>
            <a:r>
              <a:rPr lang="en-US" b="1" dirty="0"/>
              <a:t>diversity</a:t>
            </a:r>
            <a:r>
              <a:rPr lang="en-US" dirty="0"/>
              <a:t> in </a:t>
            </a:r>
            <a:r>
              <a:rPr lang="en-US" b="1" dirty="0"/>
              <a:t>geographic location, race, and gender and program scope.  </a:t>
            </a:r>
            <a:endParaRPr lang="en-US" b="1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selected professionals in the field that had ground level </a:t>
            </a:r>
            <a:r>
              <a:rPr lang="en-US" b="1" dirty="0"/>
              <a:t>credibility/known and respected by their peers </a:t>
            </a:r>
            <a:r>
              <a:rPr lang="en-US" dirty="0"/>
              <a:t>and/or were highly recommended by NCSCPS team members.  </a:t>
            </a:r>
            <a:endParaRPr lang="en-US" dirty="0" smtClean="0"/>
          </a:p>
          <a:p>
            <a:pPr lvl="1"/>
            <a:r>
              <a:rPr lang="en-US" dirty="0" smtClean="0"/>
              <a:t> The </a:t>
            </a:r>
            <a:r>
              <a:rPr lang="en-US" b="1" dirty="0"/>
              <a:t>selected participants </a:t>
            </a:r>
            <a:r>
              <a:rPr lang="en-US" b="1" dirty="0" smtClean="0"/>
              <a:t>are </a:t>
            </a:r>
            <a:r>
              <a:rPr lang="en-US" b="1" dirty="0"/>
              <a:t>leaders in their workplace </a:t>
            </a:r>
            <a:r>
              <a:rPr lang="en-US" dirty="0"/>
              <a:t>that are presently </a:t>
            </a:r>
            <a:r>
              <a:rPr lang="en-US" b="1" dirty="0"/>
              <a:t>successfully engaged in college advising and school counseling efforts for underserved student K-12 student populations.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28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Focus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116 </a:t>
            </a:r>
            <a:r>
              <a:rPr lang="en-US" dirty="0"/>
              <a:t>participants </a:t>
            </a:r>
            <a:endParaRPr lang="en-US" dirty="0" smtClean="0"/>
          </a:p>
          <a:p>
            <a:pPr lvl="1"/>
            <a:r>
              <a:rPr lang="en-US" i="1" dirty="0" smtClean="0"/>
              <a:t>2015 </a:t>
            </a:r>
            <a:r>
              <a:rPr lang="en-US" i="1" dirty="0"/>
              <a:t>Evidence Based School Counseling </a:t>
            </a:r>
            <a:r>
              <a:rPr lang="en-US" i="1" dirty="0" smtClean="0"/>
              <a:t>Conference (40)</a:t>
            </a:r>
          </a:p>
          <a:p>
            <a:pPr lvl="1"/>
            <a:r>
              <a:rPr lang="en-US" i="1" dirty="0" smtClean="0"/>
              <a:t>2016 </a:t>
            </a:r>
            <a:r>
              <a:rPr lang="en-US" i="1" dirty="0"/>
              <a:t>Evidence Based School Counseling Conference </a:t>
            </a:r>
            <a:r>
              <a:rPr lang="en-US" i="1" dirty="0" smtClean="0"/>
              <a:t>Research Day (39)</a:t>
            </a:r>
          </a:p>
          <a:p>
            <a:pPr lvl="1"/>
            <a:r>
              <a:rPr lang="en-US" i="1" dirty="0" smtClean="0"/>
              <a:t>Counselor Educator </a:t>
            </a:r>
            <a:r>
              <a:rPr lang="en-US" i="1" dirty="0"/>
              <a:t>focus group at the American Education Research Association Conference in April </a:t>
            </a:r>
            <a:r>
              <a:rPr lang="en-US" i="1" dirty="0" smtClean="0"/>
              <a:t>2016 (37)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9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National Survey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23" y="1600200"/>
            <a:ext cx="7450904" cy="4495800"/>
          </a:xfrm>
        </p:spPr>
      </p:pic>
      <p:sp>
        <p:nvSpPr>
          <p:cNvPr id="5" name="TextBox 4"/>
          <p:cNvSpPr txBox="1"/>
          <p:nvPr/>
        </p:nvSpPr>
        <p:spPr>
          <a:xfrm>
            <a:off x="3505200" y="6292334"/>
            <a:ext cx="537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NOSCA: National Office for School Counselor Advocacy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074" b="17074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05" y="5638800"/>
            <a:ext cx="4121701" cy="103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Recommendations (page 16)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600200"/>
            <a:ext cx="5458360" cy="4876800"/>
          </a:xfrm>
        </p:spPr>
      </p:pic>
    </p:spTree>
    <p:extLst>
      <p:ext uri="{BB962C8B-B14F-4D97-AF65-F5344CB8AC3E}">
        <p14:creationId xmlns:p14="http://schemas.microsoft.com/office/powerpoint/2010/main" val="14904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Training/Evaluation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Create, operationalize, launch </a:t>
            </a:r>
            <a:r>
              <a:rPr lang="en-US" dirty="0" smtClean="0"/>
              <a:t>and </a:t>
            </a:r>
            <a:r>
              <a:rPr lang="en-US" b="1" i="1" dirty="0" smtClean="0"/>
              <a:t>disseminate</a:t>
            </a:r>
            <a:r>
              <a:rPr lang="en-US" dirty="0" smtClean="0"/>
              <a:t> a set of </a:t>
            </a:r>
            <a:r>
              <a:rPr lang="en-US" b="1" dirty="0" smtClean="0"/>
              <a:t>College and Career Readiness Competencies</a:t>
            </a:r>
          </a:p>
          <a:p>
            <a:r>
              <a:rPr lang="en-US" dirty="0" smtClean="0"/>
              <a:t>Competencies </a:t>
            </a:r>
            <a:r>
              <a:rPr lang="en-US" b="1" i="1" dirty="0" smtClean="0"/>
              <a:t>drawn from existing College and Career Readiness research and literature</a:t>
            </a:r>
          </a:p>
          <a:p>
            <a:r>
              <a:rPr lang="en-US" b="1" i="1" dirty="0" smtClean="0"/>
              <a:t>Define observable and measurable knowledge, skills, abilitie</a:t>
            </a:r>
            <a:r>
              <a:rPr lang="en-US" dirty="0" smtClean="0"/>
              <a:t>s </a:t>
            </a:r>
            <a:r>
              <a:rPr lang="en-US" b="1" i="1" dirty="0" smtClean="0"/>
              <a:t>and attributes </a:t>
            </a:r>
            <a:r>
              <a:rPr lang="en-US" dirty="0" smtClean="0"/>
              <a:t>of school counselors, college advisors, community agencies and higher education and training providers</a:t>
            </a:r>
          </a:p>
          <a:p>
            <a:r>
              <a:rPr lang="en-US" dirty="0" smtClean="0"/>
              <a:t>Must be </a:t>
            </a:r>
            <a:r>
              <a:rPr lang="en-US" b="1" i="1" dirty="0" smtClean="0"/>
              <a:t>inclusive of various skill sets and disciplines </a:t>
            </a:r>
            <a:r>
              <a:rPr lang="en-US" dirty="0" smtClean="0"/>
              <a:t>(e.g. family engagement, early college awareness, transition in and out of high school, summer melt support, developmental readiness and cultural competence).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Create collaborative networks </a:t>
            </a:r>
            <a:r>
              <a:rPr lang="en-US" dirty="0" smtClean="0"/>
              <a:t>including school counselors, school building administrators and other school-based leaders </a:t>
            </a:r>
            <a:r>
              <a:rPr lang="en-US" b="1" i="1" dirty="0" smtClean="0"/>
              <a:t>to coordinate the work of community-based, external partners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 smtClean="0"/>
              <a:t>Goal</a:t>
            </a:r>
            <a:r>
              <a:rPr lang="en-US" dirty="0" smtClean="0"/>
              <a:t> of these networks will be </a:t>
            </a:r>
            <a:r>
              <a:rPr lang="en-US" b="1" i="1" dirty="0" smtClean="0"/>
              <a:t>to provide strong college and career readiness supports for students and their families </a:t>
            </a:r>
            <a:r>
              <a:rPr lang="en-US" dirty="0" smtClean="0"/>
              <a:t>within and outside of the school setting. </a:t>
            </a:r>
          </a:p>
        </p:txBody>
      </p:sp>
    </p:spTree>
    <p:extLst>
      <p:ext uri="{BB962C8B-B14F-4D97-AF65-F5344CB8AC3E}">
        <p14:creationId xmlns:p14="http://schemas.microsoft.com/office/powerpoint/2010/main" val="12783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Align</a:t>
            </a:r>
            <a:r>
              <a:rPr lang="en-US" dirty="0" smtClean="0"/>
              <a:t> new </a:t>
            </a:r>
            <a:r>
              <a:rPr lang="en-US" b="1" dirty="0" smtClean="0"/>
              <a:t>College and Career Readiness Competencies </a:t>
            </a:r>
            <a:r>
              <a:rPr lang="en-US" dirty="0" smtClean="0"/>
              <a:t>with </a:t>
            </a:r>
            <a:r>
              <a:rPr lang="en-US" b="1" dirty="0" smtClean="0"/>
              <a:t>student outcome metrics</a:t>
            </a:r>
          </a:p>
          <a:p>
            <a:r>
              <a:rPr lang="en-US" dirty="0" smtClean="0"/>
              <a:t>Metrics must be </a:t>
            </a:r>
            <a:r>
              <a:rPr lang="en-US" b="1" dirty="0" smtClean="0"/>
              <a:t>easily adopted </a:t>
            </a:r>
            <a:r>
              <a:rPr lang="en-US" dirty="0" smtClean="0"/>
              <a:t>and </a:t>
            </a:r>
            <a:r>
              <a:rPr lang="en-US" b="1" dirty="0" smtClean="0"/>
              <a:t>implemented by school counselors and college access partners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25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Launch a National Research Center</a:t>
            </a:r>
          </a:p>
          <a:p>
            <a:pPr lvl="1"/>
            <a:r>
              <a:rPr lang="en-US" dirty="0" smtClean="0"/>
              <a:t>Focused on </a:t>
            </a:r>
            <a:r>
              <a:rPr lang="en-US" b="1" i="1" dirty="0" smtClean="0"/>
              <a:t>identifying school counseling and college advising models and practices that drive successful postsecondary outcomes and economic mobility</a:t>
            </a:r>
            <a:r>
              <a:rPr lang="en-US" dirty="0"/>
              <a:t> </a:t>
            </a:r>
            <a:r>
              <a:rPr lang="en-US" dirty="0" smtClean="0"/>
              <a:t>specifically </a:t>
            </a:r>
            <a:r>
              <a:rPr lang="en-US" b="1" i="1" dirty="0" smtClean="0"/>
              <a:t>within underserved student populations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Center must </a:t>
            </a:r>
            <a:r>
              <a:rPr lang="en-US" b="1" i="1" dirty="0" smtClean="0"/>
              <a:t>disseminate new knowledge and discovery </a:t>
            </a:r>
            <a:r>
              <a:rPr lang="en-US" dirty="0" smtClean="0"/>
              <a:t>of College and Career Readiness models, while </a:t>
            </a:r>
            <a:r>
              <a:rPr lang="en-US" b="1" i="1" dirty="0" smtClean="0"/>
              <a:t>connecting new knowledge to policy formation.</a:t>
            </a:r>
          </a:p>
          <a:p>
            <a:pPr lvl="1"/>
            <a:r>
              <a:rPr lang="en-US" dirty="0" smtClean="0"/>
              <a:t>Center will </a:t>
            </a:r>
            <a:r>
              <a:rPr lang="en-US" b="1" i="1" dirty="0" smtClean="0"/>
              <a:t>examine the effectiveness of proposed College and Career Readiness Competencies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Evaluate the effectiveness of College and Career Readiness professional development </a:t>
            </a:r>
            <a:r>
              <a:rPr lang="en-US" dirty="0" smtClean="0"/>
              <a:t>for school counselors and college advising professionals</a:t>
            </a:r>
          </a:p>
          <a:p>
            <a:r>
              <a:rPr lang="en-US" b="1" i="1" dirty="0" smtClean="0"/>
              <a:t>College and Career Readiness competencies must be integrated into professional development models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04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Counselor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Collaborate and communicate with accrediting, licensing and state authorization agencies </a:t>
            </a:r>
            <a:endParaRPr lang="en-US" b="1" i="1" dirty="0"/>
          </a:p>
          <a:p>
            <a:r>
              <a:rPr lang="en-US" b="1" i="1" dirty="0"/>
              <a:t>E</a:t>
            </a:r>
            <a:r>
              <a:rPr lang="en-US" b="1" i="1" dirty="0" smtClean="0"/>
              <a:t>nsure that College and Career Readiness Competencies </a:t>
            </a:r>
            <a:r>
              <a:rPr lang="en-US" dirty="0" smtClean="0"/>
              <a:t>(</a:t>
            </a:r>
            <a:r>
              <a:rPr lang="en-US" dirty="0" err="1" smtClean="0"/>
              <a:t>i.e</a:t>
            </a:r>
            <a:r>
              <a:rPr lang="en-US" dirty="0" smtClean="0"/>
              <a:t> knowledge and skills) </a:t>
            </a:r>
            <a:r>
              <a:rPr lang="en-US" b="1" i="1" dirty="0" smtClean="0"/>
              <a:t>are aligned and integrated within state and local requirements </a:t>
            </a:r>
            <a:r>
              <a:rPr lang="en-US" dirty="0" smtClean="0"/>
              <a:t>for the practice of school counseling.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23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Take a few minutes to read through the recommendations.  </a:t>
            </a:r>
          </a:p>
          <a:p>
            <a:r>
              <a:rPr lang="en-US" dirty="0" smtClean="0"/>
              <a:t>Place a checkmark next to the recommendations that you believe are the most important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err="1" smtClean="0"/>
              <a:t>PollEv.com</a:t>
            </a:r>
            <a:r>
              <a:rPr lang="en-US" sz="4800" dirty="0" smtClean="0"/>
              <a:t>/surveys/4psKviOOH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3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National Survey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608786"/>
            <a:ext cx="8153400" cy="4478628"/>
          </a:xfrm>
        </p:spPr>
      </p:pic>
      <p:sp>
        <p:nvSpPr>
          <p:cNvPr id="6" name="TextBox 5"/>
          <p:cNvSpPr txBox="1"/>
          <p:nvPr/>
        </p:nvSpPr>
        <p:spPr>
          <a:xfrm>
            <a:off x="3505200" y="6292334"/>
            <a:ext cx="537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NOSCA: National Office for School Counselor Advocacy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0561" y="5843212"/>
            <a:ext cx="168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Joyce Brown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25561" y="3200400"/>
            <a:ext cx="153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Patricia Martin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71853" y="5843212"/>
            <a:ext cx="155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Trish Hatch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0" y="2817694"/>
            <a:ext cx="28194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43" y="3733800"/>
            <a:ext cx="2844800" cy="287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07" y="2856215"/>
            <a:ext cx="279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Join Us Next Week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4" y="1810228"/>
            <a:ext cx="8268683" cy="4133372"/>
          </a:xfrm>
        </p:spPr>
      </p:pic>
    </p:spTree>
    <p:extLst>
      <p:ext uri="{BB962C8B-B14F-4D97-AF65-F5344CB8AC3E}">
        <p14:creationId xmlns:p14="http://schemas.microsoft.com/office/powerpoint/2010/main" val="5721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Surveys 2011 &amp;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2" y="1600200"/>
            <a:ext cx="7936946" cy="4495800"/>
          </a:xfrm>
        </p:spPr>
      </p:pic>
      <p:sp>
        <p:nvSpPr>
          <p:cNvPr id="5" name="TextBox 4"/>
          <p:cNvSpPr txBox="1"/>
          <p:nvPr/>
        </p:nvSpPr>
        <p:spPr>
          <a:xfrm>
            <a:off x="3505200" y="6292334"/>
            <a:ext cx="537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NOSCA: National Office for School Counselor Advocacy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 Forward Recommendations (2012)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1" y="1600200"/>
            <a:ext cx="8142547" cy="4495800"/>
          </a:xfrm>
        </p:spPr>
      </p:pic>
      <p:sp>
        <p:nvSpPr>
          <p:cNvPr id="8" name="TextBox 7"/>
          <p:cNvSpPr txBox="1"/>
          <p:nvPr/>
        </p:nvSpPr>
        <p:spPr>
          <a:xfrm>
            <a:off x="3505200" y="6292334"/>
            <a:ext cx="537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NOSCA: National Office for School Counselor Advocacy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our scope is different than the original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6" y="1698244"/>
            <a:ext cx="8533794" cy="4962647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2011 College Board landscape and literature </a:t>
            </a:r>
            <a:r>
              <a:rPr lang="en-US" sz="2400" dirty="0" smtClean="0"/>
              <a:t>review </a:t>
            </a:r>
            <a:r>
              <a:rPr lang="en-US" sz="2400" b="1" dirty="0" smtClean="0"/>
              <a:t>cast a wide net on research</a:t>
            </a:r>
            <a:r>
              <a:rPr lang="en-US" sz="2400" dirty="0" smtClean="0"/>
              <a:t> that covered </a:t>
            </a:r>
            <a:r>
              <a:rPr lang="en-US" sz="2400" b="1" dirty="0" smtClean="0"/>
              <a:t>school counseling, college and career readiness counseling, and the intersection of the two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Given the short span of time between the 2011 publication and the present review, coupled with the specific aim of this review towards setting a foundation for school counseling and postsecondary success, </a:t>
            </a:r>
            <a:r>
              <a:rPr lang="en-US" sz="2400" b="1" dirty="0" smtClean="0">
                <a:solidFill>
                  <a:srgbClr val="FF0000"/>
                </a:solidFill>
              </a:rPr>
              <a:t>this review focuses specifically on the intersection of college counseling and school counseling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2400" b="1" dirty="0" smtClean="0"/>
              <a:t>The goal is to </a:t>
            </a:r>
            <a:r>
              <a:rPr lang="en-US" sz="2400" b="1" dirty="0" smtClean="0">
                <a:solidFill>
                  <a:srgbClr val="FF0000"/>
                </a:solidFill>
              </a:rPr>
              <a:t>identify notable themes and gaps </a:t>
            </a:r>
            <a:r>
              <a:rPr lang="en-US" sz="2400" b="1" dirty="0" smtClean="0"/>
              <a:t>in current empirical research on this critically important topic so as to inform future research.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496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58" y="152400"/>
            <a:ext cx="8490409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Examine Shifts </a:t>
            </a:r>
            <a:r>
              <a:rPr lang="en-US" sz="3200" b="1" dirty="0"/>
              <a:t>in </a:t>
            </a:r>
            <a:r>
              <a:rPr lang="en-US" sz="3200" b="1" dirty="0" smtClean="0"/>
              <a:t>Knowledge about College Counseling </a:t>
            </a:r>
            <a:r>
              <a:rPr lang="en-US" sz="3200" b="1" dirty="0"/>
              <a:t>in </a:t>
            </a:r>
            <a:r>
              <a:rPr lang="en-US" sz="3200" b="1" dirty="0" smtClean="0"/>
              <a:t>Schools Between </a:t>
            </a:r>
            <a:r>
              <a:rPr lang="en-US" sz="3200" b="1" dirty="0"/>
              <a:t>2011-2015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8" y="1752600"/>
            <a:ext cx="8366442" cy="4724400"/>
          </a:xfrm>
        </p:spPr>
      </p:pic>
    </p:spTree>
    <p:extLst>
      <p:ext uri="{BB962C8B-B14F-4D97-AF65-F5344CB8AC3E}">
        <p14:creationId xmlns:p14="http://schemas.microsoft.com/office/powerpoint/2010/main" val="14340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Literature Reviews (Traditional and Grey)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05" y="5638800"/>
            <a:ext cx="4121701" cy="1033696"/>
          </a:xfrm>
          <a:prstGeom prst="rect">
            <a:avLst/>
          </a:prstGeom>
        </p:spPr>
      </p:pic>
      <p:pic>
        <p:nvPicPr>
          <p:cNvPr id="19" name="Picture Placeholder 18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2718" b="127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08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171" y="0"/>
            <a:ext cx="827760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300" b="1" dirty="0" smtClean="0">
                <a:solidFill>
                  <a:srgbClr val="FF0000"/>
                </a:solidFill>
              </a:rPr>
              <a:t>Examine shifts </a:t>
            </a:r>
            <a:r>
              <a:rPr lang="en-US" sz="3300" b="1" dirty="0">
                <a:solidFill>
                  <a:srgbClr val="FF0000"/>
                </a:solidFill>
              </a:rPr>
              <a:t>in knowledge about college counseling in schools between 2011-2015</a:t>
            </a:r>
            <a:r>
              <a:rPr lang="en-US" sz="3300" dirty="0">
                <a:solidFill>
                  <a:srgbClr val="FF0000"/>
                </a:solidFill>
              </a:rPr>
              <a:t> </a:t>
            </a:r>
            <a:r>
              <a:rPr lang="en-US" sz="3300" dirty="0" smtClean="0">
                <a:solidFill>
                  <a:srgbClr val="FF0000"/>
                </a:solidFill>
              </a:rPr>
              <a:t/>
            </a:r>
            <a:br>
              <a:rPr lang="en-US" sz="3300" dirty="0" smtClean="0">
                <a:solidFill>
                  <a:srgbClr val="FF0000"/>
                </a:solidFill>
              </a:rPr>
            </a:b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61376" cy="4696945"/>
          </a:xfrm>
        </p:spPr>
        <p:txBody>
          <a:bodyPr>
            <a:normAutofit/>
          </a:bodyPr>
          <a:lstStyle/>
          <a:p>
            <a:r>
              <a:rPr lang="en-US" dirty="0" smtClean="0"/>
              <a:t>A Literature Review was conducted to </a:t>
            </a:r>
            <a:r>
              <a:rPr lang="en-US" dirty="0"/>
              <a:t>identify </a:t>
            </a:r>
            <a:r>
              <a:rPr lang="en-US" dirty="0" smtClean="0"/>
              <a:t>recent </a:t>
            </a:r>
            <a:r>
              <a:rPr lang="en-US" dirty="0" smtClean="0">
                <a:solidFill>
                  <a:srgbClr val="FF0000"/>
                </a:solidFill>
              </a:rPr>
              <a:t>empirical studies </a:t>
            </a:r>
            <a:r>
              <a:rPr lang="en-US" dirty="0"/>
              <a:t>about college advising/counseling and school counseling within the context of college and career readiness in schools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Three part process</a:t>
            </a:r>
          </a:p>
          <a:p>
            <a:pPr lvl="1"/>
            <a:r>
              <a:rPr lang="en-US" dirty="0" smtClean="0"/>
              <a:t>Identification of appropriate literature</a:t>
            </a:r>
          </a:p>
          <a:p>
            <a:pPr lvl="1"/>
            <a:r>
              <a:rPr lang="en-US" dirty="0" smtClean="0"/>
              <a:t>Data abstraction</a:t>
            </a:r>
          </a:p>
          <a:p>
            <a:pPr lvl="1"/>
            <a:r>
              <a:rPr lang="en-US" dirty="0" smtClean="0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41549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3166</TotalTime>
  <Words>1295</Words>
  <Application>Microsoft Macintosh PowerPoint</Application>
  <PresentationFormat>On-screen Show (4:3)</PresentationFormat>
  <Paragraphs>185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Tw Cen MT</vt:lpstr>
      <vt:lpstr>Wingdings</vt:lpstr>
      <vt:lpstr>Wingdings 2</vt:lpstr>
      <vt:lpstr>Median</vt:lpstr>
      <vt:lpstr>Revisiting the Path Forward</vt:lpstr>
      <vt:lpstr>2011 National Survey</vt:lpstr>
      <vt:lpstr>2012 National Survey</vt:lpstr>
      <vt:lpstr>National Surveys 2011 &amp; 2012</vt:lpstr>
      <vt:lpstr>Path Forward Recommendations (2012)</vt:lpstr>
      <vt:lpstr>How our scope is different than the original landscape</vt:lpstr>
      <vt:lpstr>Examine Shifts in Knowledge about College Counseling in Schools Between 2011-2015 </vt:lpstr>
      <vt:lpstr>Literature Reviews (Traditional and Grey)</vt:lpstr>
      <vt:lpstr> Examine shifts in knowledge about college counseling in schools between 2011-2015  </vt:lpstr>
      <vt:lpstr>PowerPoint Presentation</vt:lpstr>
      <vt:lpstr>Evaluate topics against buckets from previous study</vt:lpstr>
      <vt:lpstr>Survey</vt:lpstr>
      <vt:lpstr>Purpose </vt:lpstr>
      <vt:lpstr>School Counselor Survey Participants</vt:lpstr>
      <vt:lpstr>Counselor Educator Survey Participants</vt:lpstr>
      <vt:lpstr>School Counselor Preparation</vt:lpstr>
      <vt:lpstr>Focus Groups</vt:lpstr>
      <vt:lpstr>Practitioner Focus Groups</vt:lpstr>
      <vt:lpstr>Research Focus Groups</vt:lpstr>
      <vt:lpstr>RECOMMENDATIONS</vt:lpstr>
      <vt:lpstr>Priority Recommendations (page 16)</vt:lpstr>
      <vt:lpstr>Training/Evaluation</vt:lpstr>
      <vt:lpstr>Framework</vt:lpstr>
      <vt:lpstr>Metrics</vt:lpstr>
      <vt:lpstr>National Center</vt:lpstr>
      <vt:lpstr>Professional Development </vt:lpstr>
      <vt:lpstr>School Counselor Preparation</vt:lpstr>
      <vt:lpstr>Appendix: 23 Recommendations</vt:lpstr>
      <vt:lpstr>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Answers</vt:lpstr>
      <vt:lpstr>Please Join Us Next Week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Student Outcome Focused School Counseling Research</dc:title>
  <dc:creator>140</dc:creator>
  <cp:lastModifiedBy>Laura Owen</cp:lastModifiedBy>
  <cp:revision>125</cp:revision>
  <dcterms:created xsi:type="dcterms:W3CDTF">2016-02-24T18:55:10Z</dcterms:created>
  <dcterms:modified xsi:type="dcterms:W3CDTF">2017-03-07T14:39:08Z</dcterms:modified>
</cp:coreProperties>
</file>