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9" r:id="rId6"/>
    <p:sldId id="268" r:id="rId7"/>
    <p:sldId id="270" r:id="rId8"/>
    <p:sldId id="27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8C03A-BD6A-425B-BDFB-3898D71A0C16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09AC1-2997-4ABB-94A0-596EF011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1675"/>
            <a:ext cx="6240463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279">
              <a:defRPr/>
            </a:pPr>
            <a:r>
              <a:rPr lang="en-US" dirty="0"/>
              <a:t>Before we continue… please allow us to introduce ourselves</a:t>
            </a:r>
            <a:r>
              <a:rPr lang="en-US" baseline="0" dirty="0"/>
              <a:t> and a new organization that is focused on a collaborative model of SC and postsecondary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D380-6B84-478F-A6BC-151C0ECDA9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9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6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0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4C4A-9EAE-41AE-B6C3-CCDB2BB8F7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98CC-0283-4BC3-89A0-7D46BA29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39659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REACH HIGHER CONVENING</a:t>
            </a:r>
            <a:br>
              <a:rPr lang="en-US" sz="3600" dirty="0" smtClean="0"/>
            </a:br>
            <a:r>
              <a:rPr lang="en-US" sz="3600" dirty="0" smtClean="0"/>
              <a:t>Arizona State University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March 6, 2017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40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013236" y="2859832"/>
            <a:ext cx="6400800" cy="1295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Historical Perspective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927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624084"/>
          </a:xfrm>
          <a:prstGeom prst="rect">
            <a:avLst/>
          </a:prstGeom>
        </p:spPr>
      </p:pic>
      <p:sp>
        <p:nvSpPr>
          <p:cNvPr id="12" name="Date Placeholder 2"/>
          <p:cNvSpPr txBox="1">
            <a:spLocks/>
          </p:cNvSpPr>
          <p:nvPr/>
        </p:nvSpPr>
        <p:spPr>
          <a:xfrm>
            <a:off x="7863708" y="6458910"/>
            <a:ext cx="2619912" cy="3990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9/21/2015 </a:t>
            </a:r>
          </a:p>
        </p:txBody>
      </p:sp>
      <p:pic>
        <p:nvPicPr>
          <p:cNvPr id="13" name="Picture 12" descr="Screenshot 2015-08-03 22.03.3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76"/>
          <a:stretch/>
        </p:blipFill>
        <p:spPr>
          <a:xfrm>
            <a:off x="5151674" y="3124200"/>
            <a:ext cx="2406253" cy="1066800"/>
          </a:xfrm>
          <a:prstGeom prst="rect">
            <a:avLst/>
          </a:prstGeom>
        </p:spPr>
      </p:pic>
      <p:pic>
        <p:nvPicPr>
          <p:cNvPr id="14" name="Picture 13" descr="Screenshot 2015-08-03 22.03.4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4"/>
          <a:stretch/>
        </p:blipFill>
        <p:spPr>
          <a:xfrm>
            <a:off x="7467600" y="3124201"/>
            <a:ext cx="1502142" cy="1037899"/>
          </a:xfrm>
          <a:prstGeom prst="rect">
            <a:avLst/>
          </a:prstGeom>
        </p:spPr>
      </p:pic>
      <p:pic>
        <p:nvPicPr>
          <p:cNvPr id="15" name="Picture 14" descr="Screenshot 2015-08-03 22.03.3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9" b="19935"/>
          <a:stretch/>
        </p:blipFill>
        <p:spPr>
          <a:xfrm>
            <a:off x="3119458" y="3028986"/>
            <a:ext cx="2097358" cy="1162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7080" y="1794021"/>
            <a:ext cx="7102720" cy="10650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Our consortium emerged in response to First Lady Michelle Obama's Reach Higher initiative and the call for improvements to school counseling and school-based college and career counseling systems.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3858" y="4637102"/>
            <a:ext cx="7229164" cy="1384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We promote strategic partnerships with state leadership organizations to ensure that school counselor standards and guidelines ensure postsecondary success for underserved and/or first generation college students. </a:t>
            </a:r>
          </a:p>
        </p:txBody>
      </p:sp>
    </p:spTree>
    <p:extLst>
      <p:ext uri="{BB962C8B-B14F-4D97-AF65-F5344CB8AC3E}">
        <p14:creationId xmlns:p14="http://schemas.microsoft.com/office/powerpoint/2010/main" val="225411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86" t="13839" r="20801" b="16071"/>
          <a:stretch/>
        </p:blipFill>
        <p:spPr>
          <a:xfrm>
            <a:off x="3181350" y="1175593"/>
            <a:ext cx="6515100" cy="4616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9274" y="1197769"/>
            <a:ext cx="3534276" cy="4000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STUDENTS IN  POVERTY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781550" y="1597819"/>
          <a:ext cx="45720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25%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– 25%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– 20%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 – 15%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 – 10%</a:t>
                      </a: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 – 5%</a:t>
                      </a:r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38900" y="5429251"/>
            <a:ext cx="2228850" cy="3632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What Color  Is Your State?</a:t>
            </a:r>
          </a:p>
        </p:txBody>
      </p:sp>
    </p:spTree>
    <p:extLst>
      <p:ext uri="{BB962C8B-B14F-4D97-AF65-F5344CB8AC3E}">
        <p14:creationId xmlns:p14="http://schemas.microsoft.com/office/powerpoint/2010/main" val="167072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67050" y="1028700"/>
            <a:ext cx="6172200" cy="4226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NCSCPS  Conceptual Framework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009900" y="2057401"/>
            <a:ext cx="3028950" cy="3394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81175"/>
            <a:ext cx="3314700" cy="31337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324600" y="2295407"/>
          <a:ext cx="3429001" cy="288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CCR STANDARDS AND CREDENTIALING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POLICY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RESEARCH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PRE-SERVICE</a:t>
                      </a:r>
                      <a:r>
                        <a:rPr lang="en-US" sz="1800" b="1" baseline="0" dirty="0">
                          <a:latin typeface="+mj-lt"/>
                        </a:rPr>
                        <a:t> AND INSERVICE TRAINING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PRACTICE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Down Arrow Callout 12"/>
          <p:cNvSpPr/>
          <p:nvPr/>
        </p:nvSpPr>
        <p:spPr>
          <a:xfrm>
            <a:off x="6329855" y="1859280"/>
            <a:ext cx="3486150" cy="51435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FIVE KEY AREAS OF ACTION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6329856" y="4914901"/>
            <a:ext cx="3423745" cy="521784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42444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14509" r="14386" b="16964"/>
          <a:stretch/>
        </p:blipFill>
        <p:spPr bwMode="auto">
          <a:xfrm>
            <a:off x="1206499" y="431800"/>
            <a:ext cx="885190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33575" y="304800"/>
            <a:ext cx="6886575" cy="428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REFLECTION – How The Work Began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90825" y="1524001"/>
            <a:ext cx="5524500" cy="75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National REACH HIGHER </a:t>
            </a:r>
            <a:r>
              <a:rPr lang="en-US" dirty="0" err="1" smtClean="0"/>
              <a:t>Convenings</a:t>
            </a:r>
            <a:endParaRPr lang="en-US" dirty="0" smtClean="0"/>
          </a:p>
          <a:p>
            <a:pPr algn="ctr"/>
            <a:r>
              <a:rPr lang="en-US" dirty="0" smtClean="0"/>
              <a:t>4 Regional REACH HIGHER </a:t>
            </a:r>
            <a:r>
              <a:rPr lang="en-US" dirty="0" err="1" smtClean="0"/>
              <a:t>Convenings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1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13346" r="17665" b="11029"/>
          <a:stretch/>
        </p:blipFill>
        <p:spPr bwMode="auto">
          <a:xfrm>
            <a:off x="1885950" y="1200150"/>
            <a:ext cx="8153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67700" y="3448050"/>
            <a:ext cx="1447800" cy="13811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Your State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5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NCSCPS - Incredibly Thankful!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20796" r="40845" b="27252"/>
          <a:stretch/>
        </p:blipFill>
        <p:spPr bwMode="auto">
          <a:xfrm>
            <a:off x="2458190" y="2435596"/>
            <a:ext cx="2363191" cy="312205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67699" y="2228671"/>
            <a:ext cx="2576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Lit Review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Survey Participants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Think Tank Participants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State Teams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40563" r="35930" b="33930"/>
          <a:stretch/>
        </p:blipFill>
        <p:spPr bwMode="auto">
          <a:xfrm>
            <a:off x="6329548" y="3961896"/>
            <a:ext cx="4785756" cy="186592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8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WAY FORWARD………………….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7406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smtClean="0"/>
              <a:t>Sustainability Action Plans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0763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184</Words>
  <Application>Microsoft Office PowerPoint</Application>
  <PresentationFormat>Custom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REACH HIGHER CONVENING Arizona State University March 6, 2017</vt:lpstr>
      <vt:lpstr>PowerPoint Presentation</vt:lpstr>
      <vt:lpstr>PowerPoint Presentation</vt:lpstr>
      <vt:lpstr>NCSCPS  Conceptual Framework</vt:lpstr>
      <vt:lpstr>PowerPoint Presentation</vt:lpstr>
      <vt:lpstr>PowerPoint Presentation</vt:lpstr>
      <vt:lpstr>PowerPoint Presentation</vt:lpstr>
      <vt:lpstr>NCSCPS - Incredibly Thankful!</vt:lpstr>
      <vt:lpstr>THE WAY FORWARD………………….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Younkins</dc:creator>
  <cp:lastModifiedBy>Owner</cp:lastModifiedBy>
  <cp:revision>7</cp:revision>
  <dcterms:created xsi:type="dcterms:W3CDTF">2016-10-30T05:33:37Z</dcterms:created>
  <dcterms:modified xsi:type="dcterms:W3CDTF">2017-03-06T13:20:21Z</dcterms:modified>
</cp:coreProperties>
</file>